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4BD71FBB-DBE8-4B3C-B830-C6A0FD543950}">
  <a:tblStyle styleId="{4BD71FBB-DBE8-4B3C-B830-C6A0FD543950}"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F4E8E8"/>
          </a:solidFill>
        </a:fill>
      </a:tcStyle>
    </a:wholeTbl>
    <a:band1H>
      <a:tcTxStyle/>
      <a:tcStyle>
        <a:fill>
          <a:solidFill>
            <a:srgbClr val="E8CFCF"/>
          </a:solidFill>
        </a:fill>
      </a:tcStyle>
    </a:band1H>
    <a:band2H>
      <a:tcTxStyle/>
    </a:band2H>
    <a:band1V>
      <a:tcTxStyle/>
      <a:tcStyle>
        <a:fill>
          <a:solidFill>
            <a:srgbClr val="E8CFCF"/>
          </a:solidFill>
        </a:fill>
      </a:tcStyle>
    </a:band1V>
    <a:band2V>
      <a:tcTxStyle/>
    </a:band2V>
    <a:lastCol>
      <a:tcTxStyle b="on" i="off">
        <a:font>
          <a:latin typeface="Calibri"/>
          <a:ea typeface="Calibri"/>
          <a:cs typeface="Calibri"/>
        </a:font>
        <a:schemeClr val="lt1"/>
      </a:tcTxStyle>
      <a:tcStyle>
        <a:fill>
          <a:solidFill>
            <a:schemeClr val="accent2"/>
          </a:solidFill>
        </a:fill>
      </a:tcStyle>
    </a:lastCol>
    <a:firstCol>
      <a:tcTxStyle b="on" i="off">
        <a:font>
          <a:latin typeface="Calibri"/>
          <a:ea typeface="Calibri"/>
          <a:cs typeface="Calibri"/>
        </a:font>
        <a:schemeClr val="lt1"/>
      </a:tcTxStyle>
      <a:tcStyle>
        <a:fill>
          <a:solidFill>
            <a:schemeClr val="accent2"/>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2"/>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2"/>
          </a:solidFill>
        </a:fill>
      </a:tcStyle>
    </a:firstRow>
    <a:neCell>
      <a:tcTxStyle/>
    </a:neCell>
    <a:nwCell>
      <a:tcTxStyle/>
    </a:nwCell>
  </a:tblStyle>
  <a:tblStyle styleId="{F8BFA3E6-90A8-46FE-86A6-A84B0285E9D5}" styleName="Table_1">
    <a:wholeTbl>
      <a:tcTxStyle b="off" i="off">
        <a:font>
          <a:latin typeface="Calibri"/>
          <a:ea typeface="Calibri"/>
          <a:cs typeface="Calibri"/>
        </a:font>
        <a:schemeClr val="dk1"/>
      </a:tcTxStyle>
      <a:tcStyle>
        <a:tcBdr>
          <a:left>
            <a:ln cap="flat" cmpd="sng" w="9525">
              <a:solidFill>
                <a:schemeClr val="accent2"/>
              </a:solidFill>
              <a:prstDash val="solid"/>
              <a:round/>
              <a:headEnd len="sm" w="sm" type="none"/>
              <a:tailEnd len="sm" w="sm" type="none"/>
            </a:ln>
          </a:left>
          <a:right>
            <a:ln cap="flat" cmpd="sng" w="9525">
              <a:solidFill>
                <a:schemeClr val="accent2"/>
              </a:solidFill>
              <a:prstDash val="solid"/>
              <a:round/>
              <a:headEnd len="sm" w="sm" type="none"/>
              <a:tailEnd len="sm" w="sm" type="none"/>
            </a:ln>
          </a:right>
          <a:top>
            <a:ln cap="flat" cmpd="sng" w="9525">
              <a:solidFill>
                <a:schemeClr val="accent2"/>
              </a:solidFill>
              <a:prstDash val="solid"/>
              <a:round/>
              <a:headEnd len="sm" w="sm" type="none"/>
              <a:tailEnd len="sm" w="sm" type="none"/>
            </a:ln>
          </a:top>
          <a:bottom>
            <a:ln cap="flat" cmpd="sng" w="9525">
              <a:solidFill>
                <a:schemeClr val="accent2"/>
              </a:solidFill>
              <a:prstDash val="solid"/>
              <a:round/>
              <a:headEnd len="sm" w="sm" type="none"/>
              <a:tailEnd len="sm" w="sm" type="none"/>
            </a:ln>
          </a:bottom>
          <a:insideH>
            <a:ln cap="flat" cmpd="sng" w="9525">
              <a:solidFill>
                <a:srgbClr val="000000">
                  <a:alpha val="0"/>
                </a:srgbClr>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fill>
          <a:solidFill>
            <a:srgbClr val="FFFFFF">
              <a:alpha val="0"/>
            </a:srgbClr>
          </a:solidFill>
        </a:fill>
      </a:tcStyle>
    </a:wholeTbl>
    <a:band1H>
      <a:tcTxStyle/>
      <a:tcStyle>
        <a:tcBdr>
          <a:top>
            <a:ln cap="flat" cmpd="sng" w="9525">
              <a:solidFill>
                <a:schemeClr val="accent2"/>
              </a:solidFill>
              <a:prstDash val="solid"/>
              <a:round/>
              <a:headEnd len="sm" w="sm" type="none"/>
              <a:tailEnd len="sm" w="sm" type="none"/>
            </a:ln>
          </a:top>
          <a:bottom>
            <a:ln cap="flat" cmpd="sng" w="9525">
              <a:solidFill>
                <a:schemeClr val="accent2"/>
              </a:solidFill>
              <a:prstDash val="solid"/>
              <a:round/>
              <a:headEnd len="sm" w="sm" type="none"/>
              <a:tailEnd len="sm" w="sm" type="none"/>
            </a:ln>
          </a:bottom>
        </a:tcBdr>
      </a:tcStyle>
    </a:band1H>
    <a:band2H>
      <a:tcTxStyle/>
    </a:band2H>
    <a:band1V>
      <a:tcTxStyle/>
      <a:tcStyle>
        <a:tcBdr>
          <a:left>
            <a:ln cap="flat" cmpd="sng" w="9525">
              <a:solidFill>
                <a:schemeClr val="accent2"/>
              </a:solidFill>
              <a:prstDash val="solid"/>
              <a:round/>
              <a:headEnd len="sm" w="sm" type="none"/>
              <a:tailEnd len="sm" w="sm" type="none"/>
            </a:ln>
          </a:left>
          <a:right>
            <a:ln cap="flat" cmpd="sng" w="9525">
              <a:solidFill>
                <a:schemeClr val="accent2"/>
              </a:solidFill>
              <a:prstDash val="solid"/>
              <a:round/>
              <a:headEnd len="sm" w="sm" type="none"/>
              <a:tailEnd len="sm" w="sm" type="none"/>
            </a:ln>
          </a:right>
        </a:tcBdr>
      </a:tcStyle>
    </a:band1V>
    <a:band2V>
      <a:tcTxStyle/>
      <a:tcStyle>
        <a:tcBdr>
          <a:left>
            <a:ln cap="flat" cmpd="sng" w="9525">
              <a:solidFill>
                <a:schemeClr val="accent2"/>
              </a:solidFill>
              <a:prstDash val="solid"/>
              <a:round/>
              <a:headEnd len="sm" w="sm" type="none"/>
              <a:tailEnd len="sm" w="sm" type="none"/>
            </a:ln>
          </a:left>
          <a:right>
            <a:ln cap="flat" cmpd="sng" w="9525">
              <a:solidFill>
                <a:schemeClr val="accent2"/>
              </a:solidFill>
              <a:prstDash val="solid"/>
              <a:round/>
              <a:headEnd len="sm" w="sm" type="none"/>
              <a:tailEnd len="sm" w="sm" type="none"/>
            </a:ln>
          </a:right>
        </a:tcBdr>
      </a:tcStyle>
    </a:band2V>
    <a:lastCol>
      <a:tcTxStyle b="on" i="off"/>
    </a:lastCol>
    <a:firstCol>
      <a:tcTxStyle b="on" i="off"/>
    </a:firstCol>
    <a:lastRow>
      <a:tcTxStyle b="on" i="off"/>
      <a:tcStyle>
        <a:tcBdr>
          <a:top>
            <a:ln cap="flat" cmpd="sng" w="50800">
              <a:solidFill>
                <a:schemeClr val="accent2"/>
              </a:solidFill>
              <a:prstDash val="solid"/>
              <a:round/>
              <a:headEnd len="sm" w="sm" type="none"/>
              <a:tailEnd len="sm" w="sm" type="none"/>
            </a:ln>
          </a:top>
        </a:tcBdr>
      </a:tcStyle>
    </a:lastRow>
    <a:seCell>
      <a:tcTxStyle/>
    </a:seCell>
    <a:swCell>
      <a:tcTxStyle/>
    </a:swCell>
    <a:firstRow>
      <a:tcTxStyle b="on" i="off">
        <a:font>
          <a:latin typeface="Calibri"/>
          <a:ea typeface="Calibri"/>
          <a:cs typeface="Calibri"/>
        </a:font>
        <a:schemeClr val="lt1"/>
      </a:tcTxStyle>
      <a:tcStyle>
        <a:fill>
          <a:solidFill>
            <a:schemeClr val="accent2"/>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22" Type="http://schemas.openxmlformats.org/officeDocument/2006/relationships/slide" Target="slides/slide16.xml"/><Relationship Id="rId10" Type="http://schemas.openxmlformats.org/officeDocument/2006/relationships/slide" Target="slides/slide4.xml"/><Relationship Id="rId21" Type="http://schemas.openxmlformats.org/officeDocument/2006/relationships/slide" Target="slides/slide15.xml"/><Relationship Id="rId13" Type="http://schemas.openxmlformats.org/officeDocument/2006/relationships/slide" Target="slides/slide7.xml"/><Relationship Id="rId24" Type="http://schemas.openxmlformats.org/officeDocument/2006/relationships/slide" Target="slides/slide18.xml"/><Relationship Id="rId12" Type="http://schemas.openxmlformats.org/officeDocument/2006/relationships/slide" Target="slides/slide6.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9" name="Shape 229"/>
        <p:cNvGrpSpPr/>
        <p:nvPr/>
      </p:nvGrpSpPr>
      <p:grpSpPr>
        <a:xfrm>
          <a:off x="0" y="0"/>
          <a:ext cx="0" cy="0"/>
          <a:chOff x="0" y="0"/>
          <a:chExt cx="0" cy="0"/>
        </a:xfrm>
      </p:grpSpPr>
      <p:sp>
        <p:nvSpPr>
          <p:cNvPr id="230" name="Google Shape;230;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3" name="Shape 253"/>
        <p:cNvGrpSpPr/>
        <p:nvPr/>
      </p:nvGrpSpPr>
      <p:grpSpPr>
        <a:xfrm>
          <a:off x="0" y="0"/>
          <a:ext cx="0" cy="0"/>
          <a:chOff x="0" y="0"/>
          <a:chExt cx="0" cy="0"/>
        </a:xfrm>
      </p:grpSpPr>
      <p:sp>
        <p:nvSpPr>
          <p:cNvPr id="254" name="Google Shape;254;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5" name="Google Shape;255;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2" name="Shape 272"/>
        <p:cNvGrpSpPr/>
        <p:nvPr/>
      </p:nvGrpSpPr>
      <p:grpSpPr>
        <a:xfrm>
          <a:off x="0" y="0"/>
          <a:ext cx="0" cy="0"/>
          <a:chOff x="0" y="0"/>
          <a:chExt cx="0" cy="0"/>
        </a:xfrm>
      </p:grpSpPr>
      <p:sp>
        <p:nvSpPr>
          <p:cNvPr id="273" name="Google Shape;273;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4" name="Google Shape;274;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8" name="Shape 278"/>
        <p:cNvGrpSpPr/>
        <p:nvPr/>
      </p:nvGrpSpPr>
      <p:grpSpPr>
        <a:xfrm>
          <a:off x="0" y="0"/>
          <a:ext cx="0" cy="0"/>
          <a:chOff x="0" y="0"/>
          <a:chExt cx="0" cy="0"/>
        </a:xfrm>
      </p:grpSpPr>
      <p:sp>
        <p:nvSpPr>
          <p:cNvPr id="279" name="Google Shape;279;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0" name="Google Shape;280;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1" name="Shape 11"/>
        <p:cNvGrpSpPr/>
        <p:nvPr/>
      </p:nvGrpSpPr>
      <p:grpSpPr>
        <a:xfrm>
          <a:off x="0" y="0"/>
          <a:ext cx="0" cy="0"/>
          <a:chOff x="0" y="0"/>
          <a:chExt cx="0" cy="0"/>
        </a:xfrm>
      </p:grpSpPr>
      <p:sp>
        <p:nvSpPr>
          <p:cNvPr id="12" name="Google Shape;12;p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rtl="1"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rtl="1" algn="r">
              <a:spcBef>
                <a:spcPts val="360"/>
              </a:spcBef>
              <a:spcAft>
                <a:spcPts val="0"/>
              </a:spcAft>
              <a:buClr>
                <a:schemeClr val="dk1"/>
              </a:buClr>
              <a:buSzPts val="1800"/>
              <a:buChar char="•"/>
              <a:defRPr/>
            </a:lvl1pPr>
            <a:lvl2pPr indent="-342900" lvl="1" marL="914400" rtl="1" algn="r">
              <a:spcBef>
                <a:spcPts val="360"/>
              </a:spcBef>
              <a:spcAft>
                <a:spcPts val="0"/>
              </a:spcAft>
              <a:buClr>
                <a:schemeClr val="dk1"/>
              </a:buClr>
              <a:buSzPts val="1800"/>
              <a:buChar char="–"/>
              <a:defRPr/>
            </a:lvl2pPr>
            <a:lvl3pPr indent="-342900" lvl="2" marL="1371600" rtl="1" algn="r">
              <a:spcBef>
                <a:spcPts val="360"/>
              </a:spcBef>
              <a:spcAft>
                <a:spcPts val="0"/>
              </a:spcAft>
              <a:buClr>
                <a:schemeClr val="dk1"/>
              </a:buClr>
              <a:buSzPts val="1800"/>
              <a:buChar char="•"/>
              <a:defRPr/>
            </a:lvl3pPr>
            <a:lvl4pPr indent="-342900" lvl="3" marL="1828800" rtl="1" algn="r">
              <a:spcBef>
                <a:spcPts val="360"/>
              </a:spcBef>
              <a:spcAft>
                <a:spcPts val="0"/>
              </a:spcAft>
              <a:buClr>
                <a:schemeClr val="dk1"/>
              </a:buClr>
              <a:buSzPts val="1800"/>
              <a:buChar char="–"/>
              <a:defRPr/>
            </a:lvl4pPr>
            <a:lvl5pPr indent="-342900" lvl="4" marL="2286000" rtl="1" algn="r">
              <a:spcBef>
                <a:spcPts val="360"/>
              </a:spcBef>
              <a:spcAft>
                <a:spcPts val="0"/>
              </a:spcAft>
              <a:buClr>
                <a:schemeClr val="dk1"/>
              </a:buClr>
              <a:buSzPts val="1800"/>
              <a:buChar char="»"/>
              <a:defRPr/>
            </a:lvl5pPr>
            <a:lvl6pPr indent="-342900" lvl="5" marL="2743200" rtl="1" algn="r">
              <a:spcBef>
                <a:spcPts val="360"/>
              </a:spcBef>
              <a:spcAft>
                <a:spcPts val="0"/>
              </a:spcAft>
              <a:buClr>
                <a:schemeClr val="dk1"/>
              </a:buClr>
              <a:buSzPts val="1800"/>
              <a:buChar char="•"/>
              <a:defRPr/>
            </a:lvl6pPr>
            <a:lvl7pPr indent="-342900" lvl="6" marL="3200400" rtl="1" algn="r">
              <a:spcBef>
                <a:spcPts val="360"/>
              </a:spcBef>
              <a:spcAft>
                <a:spcPts val="0"/>
              </a:spcAft>
              <a:buClr>
                <a:schemeClr val="dk1"/>
              </a:buClr>
              <a:buSzPts val="1800"/>
              <a:buChar char="•"/>
              <a:defRPr/>
            </a:lvl7pPr>
            <a:lvl8pPr indent="-342900" lvl="7" marL="3657600" rtl="1" algn="r">
              <a:spcBef>
                <a:spcPts val="360"/>
              </a:spcBef>
              <a:spcAft>
                <a:spcPts val="0"/>
              </a:spcAft>
              <a:buClr>
                <a:schemeClr val="dk1"/>
              </a:buClr>
              <a:buSzPts val="1800"/>
              <a:buChar char="•"/>
              <a:defRPr/>
            </a:lvl8pPr>
            <a:lvl9pPr indent="-342900" lvl="8" marL="4114800" rtl="1" algn="r">
              <a:spcBef>
                <a:spcPts val="360"/>
              </a:spcBef>
              <a:spcAft>
                <a:spcPts val="0"/>
              </a:spcAft>
              <a:buClr>
                <a:schemeClr val="dk1"/>
              </a:buClr>
              <a:buSzPts val="1800"/>
              <a:buChar char="•"/>
              <a:defRPr/>
            </a:lvl9pPr>
          </a:lstStyle>
          <a:p/>
        </p:txBody>
      </p:sp>
      <p:sp>
        <p:nvSpPr>
          <p:cNvPr id="14" name="Google Shape;14;p2"/>
          <p:cNvSpPr txBox="1"/>
          <p:nvPr>
            <p:ph idx="10" type="dt"/>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15" name="Google Shape;15;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16" name="Google Shape;16;p2"/>
          <p:cNvSpPr txBox="1"/>
          <p:nvPr>
            <p:ph idx="12" type="sldNum"/>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rtl="1"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rmAutofit/>
          </a:bodyPr>
          <a:lstStyle>
            <a:lvl1pPr indent="-342900" lvl="0" marL="457200" rtl="1" algn="r">
              <a:spcBef>
                <a:spcPts val="360"/>
              </a:spcBef>
              <a:spcAft>
                <a:spcPts val="0"/>
              </a:spcAft>
              <a:buClr>
                <a:schemeClr val="dk1"/>
              </a:buClr>
              <a:buSzPts val="1800"/>
              <a:buChar char="•"/>
              <a:defRPr/>
            </a:lvl1pPr>
            <a:lvl2pPr indent="-342900" lvl="1" marL="914400" rtl="1" algn="r">
              <a:spcBef>
                <a:spcPts val="360"/>
              </a:spcBef>
              <a:spcAft>
                <a:spcPts val="0"/>
              </a:spcAft>
              <a:buClr>
                <a:schemeClr val="dk1"/>
              </a:buClr>
              <a:buSzPts val="1800"/>
              <a:buChar char="–"/>
              <a:defRPr/>
            </a:lvl2pPr>
            <a:lvl3pPr indent="-342900" lvl="2" marL="1371600" rtl="1" algn="r">
              <a:spcBef>
                <a:spcPts val="360"/>
              </a:spcBef>
              <a:spcAft>
                <a:spcPts val="0"/>
              </a:spcAft>
              <a:buClr>
                <a:schemeClr val="dk1"/>
              </a:buClr>
              <a:buSzPts val="1800"/>
              <a:buChar char="•"/>
              <a:defRPr/>
            </a:lvl3pPr>
            <a:lvl4pPr indent="-342900" lvl="3" marL="1828800" rtl="1" algn="r">
              <a:spcBef>
                <a:spcPts val="360"/>
              </a:spcBef>
              <a:spcAft>
                <a:spcPts val="0"/>
              </a:spcAft>
              <a:buClr>
                <a:schemeClr val="dk1"/>
              </a:buClr>
              <a:buSzPts val="1800"/>
              <a:buChar char="–"/>
              <a:defRPr/>
            </a:lvl4pPr>
            <a:lvl5pPr indent="-342900" lvl="4" marL="2286000" rtl="1" algn="r">
              <a:spcBef>
                <a:spcPts val="360"/>
              </a:spcBef>
              <a:spcAft>
                <a:spcPts val="0"/>
              </a:spcAft>
              <a:buClr>
                <a:schemeClr val="dk1"/>
              </a:buClr>
              <a:buSzPts val="1800"/>
              <a:buChar char="»"/>
              <a:defRPr/>
            </a:lvl5pPr>
            <a:lvl6pPr indent="-342900" lvl="5" marL="2743200" rtl="1" algn="r">
              <a:spcBef>
                <a:spcPts val="360"/>
              </a:spcBef>
              <a:spcAft>
                <a:spcPts val="0"/>
              </a:spcAft>
              <a:buClr>
                <a:schemeClr val="dk1"/>
              </a:buClr>
              <a:buSzPts val="1800"/>
              <a:buChar char="•"/>
              <a:defRPr/>
            </a:lvl6pPr>
            <a:lvl7pPr indent="-342900" lvl="6" marL="3200400" rtl="1" algn="r">
              <a:spcBef>
                <a:spcPts val="360"/>
              </a:spcBef>
              <a:spcAft>
                <a:spcPts val="0"/>
              </a:spcAft>
              <a:buClr>
                <a:schemeClr val="dk1"/>
              </a:buClr>
              <a:buSzPts val="1800"/>
              <a:buChar char="•"/>
              <a:defRPr/>
            </a:lvl7pPr>
            <a:lvl8pPr indent="-342900" lvl="7" marL="3657600" rtl="1" algn="r">
              <a:spcBef>
                <a:spcPts val="360"/>
              </a:spcBef>
              <a:spcAft>
                <a:spcPts val="0"/>
              </a:spcAft>
              <a:buClr>
                <a:schemeClr val="dk1"/>
              </a:buClr>
              <a:buSzPts val="1800"/>
              <a:buChar char="•"/>
              <a:defRPr/>
            </a:lvl8pPr>
            <a:lvl9pPr indent="-342900" lvl="8" marL="4114800" rtl="1" algn="r">
              <a:spcBef>
                <a:spcPts val="360"/>
              </a:spcBef>
              <a:spcAft>
                <a:spcPts val="0"/>
              </a:spcAft>
              <a:buClr>
                <a:schemeClr val="dk1"/>
              </a:buClr>
              <a:buSzPts val="1800"/>
              <a:buChar char="•"/>
              <a:defRPr/>
            </a:lvl9pPr>
          </a:lstStyle>
          <a:p/>
        </p:txBody>
      </p:sp>
      <p:sp>
        <p:nvSpPr>
          <p:cNvPr id="71" name="Google Shape;71;p11"/>
          <p:cNvSpPr txBox="1"/>
          <p:nvPr>
            <p:ph idx="10" type="dt"/>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72" name="Google Shape;72;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73" name="Google Shape;73;p11"/>
          <p:cNvSpPr txBox="1"/>
          <p:nvPr>
            <p:ph idx="12" type="sldNum"/>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rmAutofit/>
          </a:bodyPr>
          <a:lstStyle>
            <a:lvl1pPr lvl="0" rtl="1"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rmAutofit/>
          </a:bodyPr>
          <a:lstStyle>
            <a:lvl1pPr indent="-342900" lvl="0" marL="457200" rtl="1" algn="r">
              <a:spcBef>
                <a:spcPts val="360"/>
              </a:spcBef>
              <a:spcAft>
                <a:spcPts val="0"/>
              </a:spcAft>
              <a:buClr>
                <a:schemeClr val="dk1"/>
              </a:buClr>
              <a:buSzPts val="1800"/>
              <a:buChar char="•"/>
              <a:defRPr/>
            </a:lvl1pPr>
            <a:lvl2pPr indent="-342900" lvl="1" marL="914400" rtl="1" algn="r">
              <a:spcBef>
                <a:spcPts val="360"/>
              </a:spcBef>
              <a:spcAft>
                <a:spcPts val="0"/>
              </a:spcAft>
              <a:buClr>
                <a:schemeClr val="dk1"/>
              </a:buClr>
              <a:buSzPts val="1800"/>
              <a:buChar char="–"/>
              <a:defRPr/>
            </a:lvl2pPr>
            <a:lvl3pPr indent="-342900" lvl="2" marL="1371600" rtl="1" algn="r">
              <a:spcBef>
                <a:spcPts val="360"/>
              </a:spcBef>
              <a:spcAft>
                <a:spcPts val="0"/>
              </a:spcAft>
              <a:buClr>
                <a:schemeClr val="dk1"/>
              </a:buClr>
              <a:buSzPts val="1800"/>
              <a:buChar char="•"/>
              <a:defRPr/>
            </a:lvl3pPr>
            <a:lvl4pPr indent="-342900" lvl="3" marL="1828800" rtl="1" algn="r">
              <a:spcBef>
                <a:spcPts val="360"/>
              </a:spcBef>
              <a:spcAft>
                <a:spcPts val="0"/>
              </a:spcAft>
              <a:buClr>
                <a:schemeClr val="dk1"/>
              </a:buClr>
              <a:buSzPts val="1800"/>
              <a:buChar char="–"/>
              <a:defRPr/>
            </a:lvl4pPr>
            <a:lvl5pPr indent="-342900" lvl="4" marL="2286000" rtl="1" algn="r">
              <a:spcBef>
                <a:spcPts val="360"/>
              </a:spcBef>
              <a:spcAft>
                <a:spcPts val="0"/>
              </a:spcAft>
              <a:buClr>
                <a:schemeClr val="dk1"/>
              </a:buClr>
              <a:buSzPts val="1800"/>
              <a:buChar char="»"/>
              <a:defRPr/>
            </a:lvl5pPr>
            <a:lvl6pPr indent="-342900" lvl="5" marL="2743200" rtl="1" algn="r">
              <a:spcBef>
                <a:spcPts val="360"/>
              </a:spcBef>
              <a:spcAft>
                <a:spcPts val="0"/>
              </a:spcAft>
              <a:buClr>
                <a:schemeClr val="dk1"/>
              </a:buClr>
              <a:buSzPts val="1800"/>
              <a:buChar char="•"/>
              <a:defRPr/>
            </a:lvl6pPr>
            <a:lvl7pPr indent="-342900" lvl="6" marL="3200400" rtl="1" algn="r">
              <a:spcBef>
                <a:spcPts val="360"/>
              </a:spcBef>
              <a:spcAft>
                <a:spcPts val="0"/>
              </a:spcAft>
              <a:buClr>
                <a:schemeClr val="dk1"/>
              </a:buClr>
              <a:buSzPts val="1800"/>
              <a:buChar char="•"/>
              <a:defRPr/>
            </a:lvl7pPr>
            <a:lvl8pPr indent="-342900" lvl="7" marL="3657600" rtl="1" algn="r">
              <a:spcBef>
                <a:spcPts val="360"/>
              </a:spcBef>
              <a:spcAft>
                <a:spcPts val="0"/>
              </a:spcAft>
              <a:buClr>
                <a:schemeClr val="dk1"/>
              </a:buClr>
              <a:buSzPts val="1800"/>
              <a:buChar char="•"/>
              <a:defRPr/>
            </a:lvl8pPr>
            <a:lvl9pPr indent="-342900" lvl="8" marL="4114800" rtl="1" algn="r">
              <a:spcBef>
                <a:spcPts val="360"/>
              </a:spcBef>
              <a:spcAft>
                <a:spcPts val="0"/>
              </a:spcAft>
              <a:buClr>
                <a:schemeClr val="dk1"/>
              </a:buClr>
              <a:buSzPts val="1800"/>
              <a:buChar char="•"/>
              <a:defRPr/>
            </a:lvl9pPr>
          </a:lstStyle>
          <a:p/>
        </p:txBody>
      </p:sp>
      <p:sp>
        <p:nvSpPr>
          <p:cNvPr id="77" name="Google Shape;77;p12"/>
          <p:cNvSpPr txBox="1"/>
          <p:nvPr>
            <p:ph idx="10" type="dt"/>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78" name="Google Shape;78;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79" name="Google Shape;79;p12"/>
          <p:cNvSpPr txBox="1"/>
          <p:nvPr>
            <p:ph idx="12" type="sldNum"/>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7" name="Shape 17"/>
        <p:cNvGrpSpPr/>
        <p:nvPr/>
      </p:nvGrpSpPr>
      <p:grpSpPr>
        <a:xfrm>
          <a:off x="0" y="0"/>
          <a:ext cx="0" cy="0"/>
          <a:chOff x="0" y="0"/>
          <a:chExt cx="0" cy="0"/>
        </a:xfrm>
      </p:grpSpPr>
      <p:sp>
        <p:nvSpPr>
          <p:cNvPr id="18" name="Google Shape;18;p3"/>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rtl="1"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3"/>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rtl="1" algn="ctr">
              <a:spcBef>
                <a:spcPts val="640"/>
              </a:spcBef>
              <a:spcAft>
                <a:spcPts val="0"/>
              </a:spcAft>
              <a:buClr>
                <a:srgbClr val="888888"/>
              </a:buClr>
              <a:buSzPts val="3200"/>
              <a:buNone/>
              <a:defRPr>
                <a:solidFill>
                  <a:srgbClr val="888888"/>
                </a:solidFill>
              </a:defRPr>
            </a:lvl1pPr>
            <a:lvl2pPr lvl="1" rtl="1" algn="ctr">
              <a:spcBef>
                <a:spcPts val="560"/>
              </a:spcBef>
              <a:spcAft>
                <a:spcPts val="0"/>
              </a:spcAft>
              <a:buClr>
                <a:srgbClr val="888888"/>
              </a:buClr>
              <a:buSzPts val="2800"/>
              <a:buNone/>
              <a:defRPr>
                <a:solidFill>
                  <a:srgbClr val="888888"/>
                </a:solidFill>
              </a:defRPr>
            </a:lvl2pPr>
            <a:lvl3pPr lvl="2" rtl="1" algn="ctr">
              <a:spcBef>
                <a:spcPts val="480"/>
              </a:spcBef>
              <a:spcAft>
                <a:spcPts val="0"/>
              </a:spcAft>
              <a:buClr>
                <a:srgbClr val="888888"/>
              </a:buClr>
              <a:buSzPts val="2400"/>
              <a:buNone/>
              <a:defRPr>
                <a:solidFill>
                  <a:srgbClr val="888888"/>
                </a:solidFill>
              </a:defRPr>
            </a:lvl3pPr>
            <a:lvl4pPr lvl="3" rtl="1" algn="ctr">
              <a:spcBef>
                <a:spcPts val="400"/>
              </a:spcBef>
              <a:spcAft>
                <a:spcPts val="0"/>
              </a:spcAft>
              <a:buClr>
                <a:srgbClr val="888888"/>
              </a:buClr>
              <a:buSzPts val="2000"/>
              <a:buNone/>
              <a:defRPr>
                <a:solidFill>
                  <a:srgbClr val="888888"/>
                </a:solidFill>
              </a:defRPr>
            </a:lvl4pPr>
            <a:lvl5pPr lvl="4" rtl="1" algn="ctr">
              <a:spcBef>
                <a:spcPts val="400"/>
              </a:spcBef>
              <a:spcAft>
                <a:spcPts val="0"/>
              </a:spcAft>
              <a:buClr>
                <a:srgbClr val="888888"/>
              </a:buClr>
              <a:buSzPts val="2000"/>
              <a:buNone/>
              <a:defRPr>
                <a:solidFill>
                  <a:srgbClr val="888888"/>
                </a:solidFill>
              </a:defRPr>
            </a:lvl5pPr>
            <a:lvl6pPr lvl="5" rtl="1" algn="ctr">
              <a:spcBef>
                <a:spcPts val="400"/>
              </a:spcBef>
              <a:spcAft>
                <a:spcPts val="0"/>
              </a:spcAft>
              <a:buClr>
                <a:srgbClr val="888888"/>
              </a:buClr>
              <a:buSzPts val="2000"/>
              <a:buNone/>
              <a:defRPr>
                <a:solidFill>
                  <a:srgbClr val="888888"/>
                </a:solidFill>
              </a:defRPr>
            </a:lvl6pPr>
            <a:lvl7pPr lvl="6" rtl="1" algn="ctr">
              <a:spcBef>
                <a:spcPts val="400"/>
              </a:spcBef>
              <a:spcAft>
                <a:spcPts val="0"/>
              </a:spcAft>
              <a:buClr>
                <a:srgbClr val="888888"/>
              </a:buClr>
              <a:buSzPts val="2000"/>
              <a:buNone/>
              <a:defRPr>
                <a:solidFill>
                  <a:srgbClr val="888888"/>
                </a:solidFill>
              </a:defRPr>
            </a:lvl7pPr>
            <a:lvl8pPr lvl="7" rtl="1" algn="ctr">
              <a:spcBef>
                <a:spcPts val="400"/>
              </a:spcBef>
              <a:spcAft>
                <a:spcPts val="0"/>
              </a:spcAft>
              <a:buClr>
                <a:srgbClr val="888888"/>
              </a:buClr>
              <a:buSzPts val="2000"/>
              <a:buNone/>
              <a:defRPr>
                <a:solidFill>
                  <a:srgbClr val="888888"/>
                </a:solidFill>
              </a:defRPr>
            </a:lvl8pPr>
            <a:lvl9pPr lvl="8" rtl="1" algn="ctr">
              <a:spcBef>
                <a:spcPts val="400"/>
              </a:spcBef>
              <a:spcAft>
                <a:spcPts val="0"/>
              </a:spcAft>
              <a:buClr>
                <a:srgbClr val="888888"/>
              </a:buClr>
              <a:buSzPts val="2000"/>
              <a:buNone/>
              <a:defRPr>
                <a:solidFill>
                  <a:srgbClr val="888888"/>
                </a:solidFill>
              </a:defRPr>
            </a:lvl9pPr>
          </a:lstStyle>
          <a:p/>
        </p:txBody>
      </p:sp>
      <p:sp>
        <p:nvSpPr>
          <p:cNvPr id="20" name="Google Shape;20;p3"/>
          <p:cNvSpPr txBox="1"/>
          <p:nvPr>
            <p:ph idx="10" type="dt"/>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21" name="Google Shape;21;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22" name="Google Shape;22;p3"/>
          <p:cNvSpPr txBox="1"/>
          <p:nvPr>
            <p:ph idx="12" type="sldNum"/>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4"/>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rtl="1" algn="r">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4"/>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rtl="1" algn="r">
              <a:spcBef>
                <a:spcPts val="400"/>
              </a:spcBef>
              <a:spcAft>
                <a:spcPts val="0"/>
              </a:spcAft>
              <a:buClr>
                <a:srgbClr val="888888"/>
              </a:buClr>
              <a:buSzPts val="2000"/>
              <a:buNone/>
              <a:defRPr sz="2000">
                <a:solidFill>
                  <a:srgbClr val="888888"/>
                </a:solidFill>
              </a:defRPr>
            </a:lvl1pPr>
            <a:lvl2pPr indent="-228600" lvl="1" marL="914400" rtl="1" algn="r">
              <a:spcBef>
                <a:spcPts val="360"/>
              </a:spcBef>
              <a:spcAft>
                <a:spcPts val="0"/>
              </a:spcAft>
              <a:buClr>
                <a:srgbClr val="888888"/>
              </a:buClr>
              <a:buSzPts val="1800"/>
              <a:buNone/>
              <a:defRPr sz="1800">
                <a:solidFill>
                  <a:srgbClr val="888888"/>
                </a:solidFill>
              </a:defRPr>
            </a:lvl2pPr>
            <a:lvl3pPr indent="-228600" lvl="2" marL="1371600" rtl="1" algn="r">
              <a:spcBef>
                <a:spcPts val="320"/>
              </a:spcBef>
              <a:spcAft>
                <a:spcPts val="0"/>
              </a:spcAft>
              <a:buClr>
                <a:srgbClr val="888888"/>
              </a:buClr>
              <a:buSzPts val="1600"/>
              <a:buNone/>
              <a:defRPr sz="1600">
                <a:solidFill>
                  <a:srgbClr val="888888"/>
                </a:solidFill>
              </a:defRPr>
            </a:lvl3pPr>
            <a:lvl4pPr indent="-228600" lvl="3" marL="1828800" rtl="1" algn="r">
              <a:spcBef>
                <a:spcPts val="280"/>
              </a:spcBef>
              <a:spcAft>
                <a:spcPts val="0"/>
              </a:spcAft>
              <a:buClr>
                <a:srgbClr val="888888"/>
              </a:buClr>
              <a:buSzPts val="1400"/>
              <a:buNone/>
              <a:defRPr sz="1400">
                <a:solidFill>
                  <a:srgbClr val="888888"/>
                </a:solidFill>
              </a:defRPr>
            </a:lvl4pPr>
            <a:lvl5pPr indent="-228600" lvl="4" marL="2286000" rtl="1" algn="r">
              <a:spcBef>
                <a:spcPts val="280"/>
              </a:spcBef>
              <a:spcAft>
                <a:spcPts val="0"/>
              </a:spcAft>
              <a:buClr>
                <a:srgbClr val="888888"/>
              </a:buClr>
              <a:buSzPts val="1400"/>
              <a:buNone/>
              <a:defRPr sz="1400">
                <a:solidFill>
                  <a:srgbClr val="888888"/>
                </a:solidFill>
              </a:defRPr>
            </a:lvl5pPr>
            <a:lvl6pPr indent="-228600" lvl="5" marL="2743200" rtl="1" algn="r">
              <a:spcBef>
                <a:spcPts val="280"/>
              </a:spcBef>
              <a:spcAft>
                <a:spcPts val="0"/>
              </a:spcAft>
              <a:buClr>
                <a:srgbClr val="888888"/>
              </a:buClr>
              <a:buSzPts val="1400"/>
              <a:buNone/>
              <a:defRPr sz="1400">
                <a:solidFill>
                  <a:srgbClr val="888888"/>
                </a:solidFill>
              </a:defRPr>
            </a:lvl6pPr>
            <a:lvl7pPr indent="-228600" lvl="6" marL="3200400" rtl="1" algn="r">
              <a:spcBef>
                <a:spcPts val="280"/>
              </a:spcBef>
              <a:spcAft>
                <a:spcPts val="0"/>
              </a:spcAft>
              <a:buClr>
                <a:srgbClr val="888888"/>
              </a:buClr>
              <a:buSzPts val="1400"/>
              <a:buNone/>
              <a:defRPr sz="1400">
                <a:solidFill>
                  <a:srgbClr val="888888"/>
                </a:solidFill>
              </a:defRPr>
            </a:lvl7pPr>
            <a:lvl8pPr indent="-228600" lvl="7" marL="3657600" rtl="1" algn="r">
              <a:spcBef>
                <a:spcPts val="280"/>
              </a:spcBef>
              <a:spcAft>
                <a:spcPts val="0"/>
              </a:spcAft>
              <a:buClr>
                <a:srgbClr val="888888"/>
              </a:buClr>
              <a:buSzPts val="1400"/>
              <a:buNone/>
              <a:defRPr sz="1400">
                <a:solidFill>
                  <a:srgbClr val="888888"/>
                </a:solidFill>
              </a:defRPr>
            </a:lvl8pPr>
            <a:lvl9pPr indent="-228600" lvl="8" marL="4114800" rtl="1" algn="r">
              <a:spcBef>
                <a:spcPts val="280"/>
              </a:spcBef>
              <a:spcAft>
                <a:spcPts val="0"/>
              </a:spcAft>
              <a:buClr>
                <a:srgbClr val="888888"/>
              </a:buClr>
              <a:buSzPts val="1400"/>
              <a:buNone/>
              <a:defRPr sz="1400">
                <a:solidFill>
                  <a:srgbClr val="888888"/>
                </a:solidFill>
              </a:defRPr>
            </a:lvl9pPr>
          </a:lstStyle>
          <a:p/>
        </p:txBody>
      </p:sp>
      <p:sp>
        <p:nvSpPr>
          <p:cNvPr id="26" name="Google Shape;26;p4"/>
          <p:cNvSpPr txBox="1"/>
          <p:nvPr>
            <p:ph idx="10" type="dt"/>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27" name="Google Shape;27;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28" name="Google Shape;28;p4"/>
          <p:cNvSpPr txBox="1"/>
          <p:nvPr>
            <p:ph idx="12" type="sldNum"/>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rtl="1"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rtl="1" algn="r">
              <a:spcBef>
                <a:spcPts val="560"/>
              </a:spcBef>
              <a:spcAft>
                <a:spcPts val="0"/>
              </a:spcAft>
              <a:buClr>
                <a:schemeClr val="dk1"/>
              </a:buClr>
              <a:buSzPts val="2800"/>
              <a:buChar char="•"/>
              <a:defRPr sz="2800"/>
            </a:lvl1pPr>
            <a:lvl2pPr indent="-381000" lvl="1" marL="914400" rtl="1" algn="r">
              <a:spcBef>
                <a:spcPts val="480"/>
              </a:spcBef>
              <a:spcAft>
                <a:spcPts val="0"/>
              </a:spcAft>
              <a:buClr>
                <a:schemeClr val="dk1"/>
              </a:buClr>
              <a:buSzPts val="2400"/>
              <a:buChar char="–"/>
              <a:defRPr sz="2400"/>
            </a:lvl2pPr>
            <a:lvl3pPr indent="-355600" lvl="2" marL="1371600" rtl="1" algn="r">
              <a:spcBef>
                <a:spcPts val="400"/>
              </a:spcBef>
              <a:spcAft>
                <a:spcPts val="0"/>
              </a:spcAft>
              <a:buClr>
                <a:schemeClr val="dk1"/>
              </a:buClr>
              <a:buSzPts val="2000"/>
              <a:buChar char="•"/>
              <a:defRPr sz="2000"/>
            </a:lvl3pPr>
            <a:lvl4pPr indent="-342900" lvl="3" marL="1828800" rtl="1" algn="r">
              <a:spcBef>
                <a:spcPts val="360"/>
              </a:spcBef>
              <a:spcAft>
                <a:spcPts val="0"/>
              </a:spcAft>
              <a:buClr>
                <a:schemeClr val="dk1"/>
              </a:buClr>
              <a:buSzPts val="1800"/>
              <a:buChar char="–"/>
              <a:defRPr sz="1800"/>
            </a:lvl4pPr>
            <a:lvl5pPr indent="-342900" lvl="4" marL="2286000" rtl="1" algn="r">
              <a:spcBef>
                <a:spcPts val="360"/>
              </a:spcBef>
              <a:spcAft>
                <a:spcPts val="0"/>
              </a:spcAft>
              <a:buClr>
                <a:schemeClr val="dk1"/>
              </a:buClr>
              <a:buSzPts val="1800"/>
              <a:buChar char="»"/>
              <a:defRPr sz="1800"/>
            </a:lvl5pPr>
            <a:lvl6pPr indent="-342900" lvl="5" marL="2743200" rtl="1" algn="r">
              <a:spcBef>
                <a:spcPts val="360"/>
              </a:spcBef>
              <a:spcAft>
                <a:spcPts val="0"/>
              </a:spcAft>
              <a:buClr>
                <a:schemeClr val="dk1"/>
              </a:buClr>
              <a:buSzPts val="1800"/>
              <a:buChar char="•"/>
              <a:defRPr sz="1800"/>
            </a:lvl6pPr>
            <a:lvl7pPr indent="-342900" lvl="6" marL="3200400" rtl="1" algn="r">
              <a:spcBef>
                <a:spcPts val="360"/>
              </a:spcBef>
              <a:spcAft>
                <a:spcPts val="0"/>
              </a:spcAft>
              <a:buClr>
                <a:schemeClr val="dk1"/>
              </a:buClr>
              <a:buSzPts val="1800"/>
              <a:buChar char="•"/>
              <a:defRPr sz="1800"/>
            </a:lvl7pPr>
            <a:lvl8pPr indent="-342900" lvl="7" marL="3657600" rtl="1" algn="r">
              <a:spcBef>
                <a:spcPts val="360"/>
              </a:spcBef>
              <a:spcAft>
                <a:spcPts val="0"/>
              </a:spcAft>
              <a:buClr>
                <a:schemeClr val="dk1"/>
              </a:buClr>
              <a:buSzPts val="1800"/>
              <a:buChar char="•"/>
              <a:defRPr sz="1800"/>
            </a:lvl8pPr>
            <a:lvl9pPr indent="-342900" lvl="8" marL="4114800" rtl="1" algn="r">
              <a:spcBef>
                <a:spcPts val="360"/>
              </a:spcBef>
              <a:spcAft>
                <a:spcPts val="0"/>
              </a:spcAft>
              <a:buClr>
                <a:schemeClr val="dk1"/>
              </a:buClr>
              <a:buSzPts val="1800"/>
              <a:buChar char="•"/>
              <a:defRPr sz="1800"/>
            </a:lvl9pPr>
          </a:lstStyle>
          <a:p/>
        </p:txBody>
      </p:sp>
      <p:sp>
        <p:nvSpPr>
          <p:cNvPr id="32" name="Google Shape;32;p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rtl="1" algn="r">
              <a:spcBef>
                <a:spcPts val="560"/>
              </a:spcBef>
              <a:spcAft>
                <a:spcPts val="0"/>
              </a:spcAft>
              <a:buClr>
                <a:schemeClr val="dk1"/>
              </a:buClr>
              <a:buSzPts val="2800"/>
              <a:buChar char="•"/>
              <a:defRPr sz="2800"/>
            </a:lvl1pPr>
            <a:lvl2pPr indent="-381000" lvl="1" marL="914400" rtl="1" algn="r">
              <a:spcBef>
                <a:spcPts val="480"/>
              </a:spcBef>
              <a:spcAft>
                <a:spcPts val="0"/>
              </a:spcAft>
              <a:buClr>
                <a:schemeClr val="dk1"/>
              </a:buClr>
              <a:buSzPts val="2400"/>
              <a:buChar char="–"/>
              <a:defRPr sz="2400"/>
            </a:lvl2pPr>
            <a:lvl3pPr indent="-355600" lvl="2" marL="1371600" rtl="1" algn="r">
              <a:spcBef>
                <a:spcPts val="400"/>
              </a:spcBef>
              <a:spcAft>
                <a:spcPts val="0"/>
              </a:spcAft>
              <a:buClr>
                <a:schemeClr val="dk1"/>
              </a:buClr>
              <a:buSzPts val="2000"/>
              <a:buChar char="•"/>
              <a:defRPr sz="2000"/>
            </a:lvl3pPr>
            <a:lvl4pPr indent="-342900" lvl="3" marL="1828800" rtl="1" algn="r">
              <a:spcBef>
                <a:spcPts val="360"/>
              </a:spcBef>
              <a:spcAft>
                <a:spcPts val="0"/>
              </a:spcAft>
              <a:buClr>
                <a:schemeClr val="dk1"/>
              </a:buClr>
              <a:buSzPts val="1800"/>
              <a:buChar char="–"/>
              <a:defRPr sz="1800"/>
            </a:lvl4pPr>
            <a:lvl5pPr indent="-342900" lvl="4" marL="2286000" rtl="1" algn="r">
              <a:spcBef>
                <a:spcPts val="360"/>
              </a:spcBef>
              <a:spcAft>
                <a:spcPts val="0"/>
              </a:spcAft>
              <a:buClr>
                <a:schemeClr val="dk1"/>
              </a:buClr>
              <a:buSzPts val="1800"/>
              <a:buChar char="»"/>
              <a:defRPr sz="1800"/>
            </a:lvl5pPr>
            <a:lvl6pPr indent="-342900" lvl="5" marL="2743200" rtl="1" algn="r">
              <a:spcBef>
                <a:spcPts val="360"/>
              </a:spcBef>
              <a:spcAft>
                <a:spcPts val="0"/>
              </a:spcAft>
              <a:buClr>
                <a:schemeClr val="dk1"/>
              </a:buClr>
              <a:buSzPts val="1800"/>
              <a:buChar char="•"/>
              <a:defRPr sz="1800"/>
            </a:lvl6pPr>
            <a:lvl7pPr indent="-342900" lvl="6" marL="3200400" rtl="1" algn="r">
              <a:spcBef>
                <a:spcPts val="360"/>
              </a:spcBef>
              <a:spcAft>
                <a:spcPts val="0"/>
              </a:spcAft>
              <a:buClr>
                <a:schemeClr val="dk1"/>
              </a:buClr>
              <a:buSzPts val="1800"/>
              <a:buChar char="•"/>
              <a:defRPr sz="1800"/>
            </a:lvl7pPr>
            <a:lvl8pPr indent="-342900" lvl="7" marL="3657600" rtl="1" algn="r">
              <a:spcBef>
                <a:spcPts val="360"/>
              </a:spcBef>
              <a:spcAft>
                <a:spcPts val="0"/>
              </a:spcAft>
              <a:buClr>
                <a:schemeClr val="dk1"/>
              </a:buClr>
              <a:buSzPts val="1800"/>
              <a:buChar char="•"/>
              <a:defRPr sz="1800"/>
            </a:lvl8pPr>
            <a:lvl9pPr indent="-342900" lvl="8" marL="4114800" rtl="1" algn="r">
              <a:spcBef>
                <a:spcPts val="360"/>
              </a:spcBef>
              <a:spcAft>
                <a:spcPts val="0"/>
              </a:spcAft>
              <a:buClr>
                <a:schemeClr val="dk1"/>
              </a:buClr>
              <a:buSzPts val="1800"/>
              <a:buChar char="•"/>
              <a:defRPr sz="1800"/>
            </a:lvl9pPr>
          </a:lstStyle>
          <a:p/>
        </p:txBody>
      </p:sp>
      <p:sp>
        <p:nvSpPr>
          <p:cNvPr id="33" name="Google Shape;33;p5"/>
          <p:cNvSpPr txBox="1"/>
          <p:nvPr>
            <p:ph idx="10" type="dt"/>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34" name="Google Shape;34;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35" name="Google Shape;35;p5"/>
          <p:cNvSpPr txBox="1"/>
          <p:nvPr>
            <p:ph idx="12" type="sldNum"/>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rtl="1"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rtl="1" algn="r">
              <a:spcBef>
                <a:spcPts val="480"/>
              </a:spcBef>
              <a:spcAft>
                <a:spcPts val="0"/>
              </a:spcAft>
              <a:buClr>
                <a:schemeClr val="dk1"/>
              </a:buClr>
              <a:buSzPts val="2400"/>
              <a:buNone/>
              <a:defRPr b="1" sz="2400"/>
            </a:lvl1pPr>
            <a:lvl2pPr indent="-228600" lvl="1" marL="914400" rtl="1" algn="r">
              <a:spcBef>
                <a:spcPts val="400"/>
              </a:spcBef>
              <a:spcAft>
                <a:spcPts val="0"/>
              </a:spcAft>
              <a:buClr>
                <a:schemeClr val="dk1"/>
              </a:buClr>
              <a:buSzPts val="2000"/>
              <a:buNone/>
              <a:defRPr b="1" sz="2000"/>
            </a:lvl2pPr>
            <a:lvl3pPr indent="-228600" lvl="2" marL="1371600" rtl="1" algn="r">
              <a:spcBef>
                <a:spcPts val="360"/>
              </a:spcBef>
              <a:spcAft>
                <a:spcPts val="0"/>
              </a:spcAft>
              <a:buClr>
                <a:schemeClr val="dk1"/>
              </a:buClr>
              <a:buSzPts val="1800"/>
              <a:buNone/>
              <a:defRPr b="1" sz="1800"/>
            </a:lvl3pPr>
            <a:lvl4pPr indent="-228600" lvl="3" marL="1828800" rtl="1" algn="r">
              <a:spcBef>
                <a:spcPts val="320"/>
              </a:spcBef>
              <a:spcAft>
                <a:spcPts val="0"/>
              </a:spcAft>
              <a:buClr>
                <a:schemeClr val="dk1"/>
              </a:buClr>
              <a:buSzPts val="1600"/>
              <a:buNone/>
              <a:defRPr b="1" sz="1600"/>
            </a:lvl4pPr>
            <a:lvl5pPr indent="-228600" lvl="4" marL="2286000" rtl="1" algn="r">
              <a:spcBef>
                <a:spcPts val="320"/>
              </a:spcBef>
              <a:spcAft>
                <a:spcPts val="0"/>
              </a:spcAft>
              <a:buClr>
                <a:schemeClr val="dk1"/>
              </a:buClr>
              <a:buSzPts val="1600"/>
              <a:buNone/>
              <a:defRPr b="1" sz="1600"/>
            </a:lvl5pPr>
            <a:lvl6pPr indent="-228600" lvl="5" marL="2743200" rtl="1" algn="r">
              <a:spcBef>
                <a:spcPts val="320"/>
              </a:spcBef>
              <a:spcAft>
                <a:spcPts val="0"/>
              </a:spcAft>
              <a:buClr>
                <a:schemeClr val="dk1"/>
              </a:buClr>
              <a:buSzPts val="1600"/>
              <a:buNone/>
              <a:defRPr b="1" sz="1600"/>
            </a:lvl6pPr>
            <a:lvl7pPr indent="-228600" lvl="6" marL="3200400" rtl="1" algn="r">
              <a:spcBef>
                <a:spcPts val="320"/>
              </a:spcBef>
              <a:spcAft>
                <a:spcPts val="0"/>
              </a:spcAft>
              <a:buClr>
                <a:schemeClr val="dk1"/>
              </a:buClr>
              <a:buSzPts val="1600"/>
              <a:buNone/>
              <a:defRPr b="1" sz="1600"/>
            </a:lvl7pPr>
            <a:lvl8pPr indent="-228600" lvl="7" marL="3657600" rtl="1" algn="r">
              <a:spcBef>
                <a:spcPts val="320"/>
              </a:spcBef>
              <a:spcAft>
                <a:spcPts val="0"/>
              </a:spcAft>
              <a:buClr>
                <a:schemeClr val="dk1"/>
              </a:buClr>
              <a:buSzPts val="1600"/>
              <a:buNone/>
              <a:defRPr b="1" sz="1600"/>
            </a:lvl8pPr>
            <a:lvl9pPr indent="-228600" lvl="8" marL="4114800" rtl="1" algn="r">
              <a:spcBef>
                <a:spcPts val="320"/>
              </a:spcBef>
              <a:spcAft>
                <a:spcPts val="0"/>
              </a:spcAft>
              <a:buClr>
                <a:schemeClr val="dk1"/>
              </a:buClr>
              <a:buSzPts val="1600"/>
              <a:buNone/>
              <a:defRPr b="1" sz="1600"/>
            </a:lvl9pPr>
          </a:lstStyle>
          <a:p/>
        </p:txBody>
      </p:sp>
      <p:sp>
        <p:nvSpPr>
          <p:cNvPr id="39" name="Google Shape;39;p6"/>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rtl="1" algn="r">
              <a:spcBef>
                <a:spcPts val="480"/>
              </a:spcBef>
              <a:spcAft>
                <a:spcPts val="0"/>
              </a:spcAft>
              <a:buClr>
                <a:schemeClr val="dk1"/>
              </a:buClr>
              <a:buSzPts val="2400"/>
              <a:buChar char="•"/>
              <a:defRPr sz="2400"/>
            </a:lvl1pPr>
            <a:lvl2pPr indent="-355600" lvl="1" marL="914400" rtl="1" algn="r">
              <a:spcBef>
                <a:spcPts val="400"/>
              </a:spcBef>
              <a:spcAft>
                <a:spcPts val="0"/>
              </a:spcAft>
              <a:buClr>
                <a:schemeClr val="dk1"/>
              </a:buClr>
              <a:buSzPts val="2000"/>
              <a:buChar char="–"/>
              <a:defRPr sz="2000"/>
            </a:lvl2pPr>
            <a:lvl3pPr indent="-342900" lvl="2" marL="1371600" rtl="1" algn="r">
              <a:spcBef>
                <a:spcPts val="360"/>
              </a:spcBef>
              <a:spcAft>
                <a:spcPts val="0"/>
              </a:spcAft>
              <a:buClr>
                <a:schemeClr val="dk1"/>
              </a:buClr>
              <a:buSzPts val="1800"/>
              <a:buChar char="•"/>
              <a:defRPr sz="1800"/>
            </a:lvl3pPr>
            <a:lvl4pPr indent="-330200" lvl="3" marL="1828800" rtl="1" algn="r">
              <a:spcBef>
                <a:spcPts val="320"/>
              </a:spcBef>
              <a:spcAft>
                <a:spcPts val="0"/>
              </a:spcAft>
              <a:buClr>
                <a:schemeClr val="dk1"/>
              </a:buClr>
              <a:buSzPts val="1600"/>
              <a:buChar char="–"/>
              <a:defRPr sz="1600"/>
            </a:lvl4pPr>
            <a:lvl5pPr indent="-330200" lvl="4" marL="2286000" rtl="1" algn="r">
              <a:spcBef>
                <a:spcPts val="320"/>
              </a:spcBef>
              <a:spcAft>
                <a:spcPts val="0"/>
              </a:spcAft>
              <a:buClr>
                <a:schemeClr val="dk1"/>
              </a:buClr>
              <a:buSzPts val="1600"/>
              <a:buChar char="»"/>
              <a:defRPr sz="1600"/>
            </a:lvl5pPr>
            <a:lvl6pPr indent="-330200" lvl="5" marL="2743200" rtl="1" algn="r">
              <a:spcBef>
                <a:spcPts val="320"/>
              </a:spcBef>
              <a:spcAft>
                <a:spcPts val="0"/>
              </a:spcAft>
              <a:buClr>
                <a:schemeClr val="dk1"/>
              </a:buClr>
              <a:buSzPts val="1600"/>
              <a:buChar char="•"/>
              <a:defRPr sz="1600"/>
            </a:lvl6pPr>
            <a:lvl7pPr indent="-330200" lvl="6" marL="3200400" rtl="1" algn="r">
              <a:spcBef>
                <a:spcPts val="320"/>
              </a:spcBef>
              <a:spcAft>
                <a:spcPts val="0"/>
              </a:spcAft>
              <a:buClr>
                <a:schemeClr val="dk1"/>
              </a:buClr>
              <a:buSzPts val="1600"/>
              <a:buChar char="•"/>
              <a:defRPr sz="1600"/>
            </a:lvl7pPr>
            <a:lvl8pPr indent="-330200" lvl="7" marL="3657600" rtl="1" algn="r">
              <a:spcBef>
                <a:spcPts val="320"/>
              </a:spcBef>
              <a:spcAft>
                <a:spcPts val="0"/>
              </a:spcAft>
              <a:buClr>
                <a:schemeClr val="dk1"/>
              </a:buClr>
              <a:buSzPts val="1600"/>
              <a:buChar char="•"/>
              <a:defRPr sz="1600"/>
            </a:lvl8pPr>
            <a:lvl9pPr indent="-330200" lvl="8" marL="4114800" rtl="1" algn="r">
              <a:spcBef>
                <a:spcPts val="320"/>
              </a:spcBef>
              <a:spcAft>
                <a:spcPts val="0"/>
              </a:spcAft>
              <a:buClr>
                <a:schemeClr val="dk1"/>
              </a:buClr>
              <a:buSzPts val="1600"/>
              <a:buChar char="•"/>
              <a:defRPr sz="1600"/>
            </a:lvl9pPr>
          </a:lstStyle>
          <a:p/>
        </p:txBody>
      </p:sp>
      <p:sp>
        <p:nvSpPr>
          <p:cNvPr id="40" name="Google Shape;40;p6"/>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rtl="1" algn="r">
              <a:spcBef>
                <a:spcPts val="480"/>
              </a:spcBef>
              <a:spcAft>
                <a:spcPts val="0"/>
              </a:spcAft>
              <a:buClr>
                <a:schemeClr val="dk1"/>
              </a:buClr>
              <a:buSzPts val="2400"/>
              <a:buNone/>
              <a:defRPr b="1" sz="2400"/>
            </a:lvl1pPr>
            <a:lvl2pPr indent="-228600" lvl="1" marL="914400" rtl="1" algn="r">
              <a:spcBef>
                <a:spcPts val="400"/>
              </a:spcBef>
              <a:spcAft>
                <a:spcPts val="0"/>
              </a:spcAft>
              <a:buClr>
                <a:schemeClr val="dk1"/>
              </a:buClr>
              <a:buSzPts val="2000"/>
              <a:buNone/>
              <a:defRPr b="1" sz="2000"/>
            </a:lvl2pPr>
            <a:lvl3pPr indent="-228600" lvl="2" marL="1371600" rtl="1" algn="r">
              <a:spcBef>
                <a:spcPts val="360"/>
              </a:spcBef>
              <a:spcAft>
                <a:spcPts val="0"/>
              </a:spcAft>
              <a:buClr>
                <a:schemeClr val="dk1"/>
              </a:buClr>
              <a:buSzPts val="1800"/>
              <a:buNone/>
              <a:defRPr b="1" sz="1800"/>
            </a:lvl3pPr>
            <a:lvl4pPr indent="-228600" lvl="3" marL="1828800" rtl="1" algn="r">
              <a:spcBef>
                <a:spcPts val="320"/>
              </a:spcBef>
              <a:spcAft>
                <a:spcPts val="0"/>
              </a:spcAft>
              <a:buClr>
                <a:schemeClr val="dk1"/>
              </a:buClr>
              <a:buSzPts val="1600"/>
              <a:buNone/>
              <a:defRPr b="1" sz="1600"/>
            </a:lvl4pPr>
            <a:lvl5pPr indent="-228600" lvl="4" marL="2286000" rtl="1" algn="r">
              <a:spcBef>
                <a:spcPts val="320"/>
              </a:spcBef>
              <a:spcAft>
                <a:spcPts val="0"/>
              </a:spcAft>
              <a:buClr>
                <a:schemeClr val="dk1"/>
              </a:buClr>
              <a:buSzPts val="1600"/>
              <a:buNone/>
              <a:defRPr b="1" sz="1600"/>
            </a:lvl5pPr>
            <a:lvl6pPr indent="-228600" lvl="5" marL="2743200" rtl="1" algn="r">
              <a:spcBef>
                <a:spcPts val="320"/>
              </a:spcBef>
              <a:spcAft>
                <a:spcPts val="0"/>
              </a:spcAft>
              <a:buClr>
                <a:schemeClr val="dk1"/>
              </a:buClr>
              <a:buSzPts val="1600"/>
              <a:buNone/>
              <a:defRPr b="1" sz="1600"/>
            </a:lvl6pPr>
            <a:lvl7pPr indent="-228600" lvl="6" marL="3200400" rtl="1" algn="r">
              <a:spcBef>
                <a:spcPts val="320"/>
              </a:spcBef>
              <a:spcAft>
                <a:spcPts val="0"/>
              </a:spcAft>
              <a:buClr>
                <a:schemeClr val="dk1"/>
              </a:buClr>
              <a:buSzPts val="1600"/>
              <a:buNone/>
              <a:defRPr b="1" sz="1600"/>
            </a:lvl7pPr>
            <a:lvl8pPr indent="-228600" lvl="7" marL="3657600" rtl="1" algn="r">
              <a:spcBef>
                <a:spcPts val="320"/>
              </a:spcBef>
              <a:spcAft>
                <a:spcPts val="0"/>
              </a:spcAft>
              <a:buClr>
                <a:schemeClr val="dk1"/>
              </a:buClr>
              <a:buSzPts val="1600"/>
              <a:buNone/>
              <a:defRPr b="1" sz="1600"/>
            </a:lvl8pPr>
            <a:lvl9pPr indent="-228600" lvl="8" marL="4114800" rtl="1" algn="r">
              <a:spcBef>
                <a:spcPts val="320"/>
              </a:spcBef>
              <a:spcAft>
                <a:spcPts val="0"/>
              </a:spcAft>
              <a:buClr>
                <a:schemeClr val="dk1"/>
              </a:buClr>
              <a:buSzPts val="1600"/>
              <a:buNone/>
              <a:defRPr b="1" sz="1600"/>
            </a:lvl9pPr>
          </a:lstStyle>
          <a:p/>
        </p:txBody>
      </p:sp>
      <p:sp>
        <p:nvSpPr>
          <p:cNvPr id="41" name="Google Shape;41;p6"/>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rtl="1" algn="r">
              <a:spcBef>
                <a:spcPts val="480"/>
              </a:spcBef>
              <a:spcAft>
                <a:spcPts val="0"/>
              </a:spcAft>
              <a:buClr>
                <a:schemeClr val="dk1"/>
              </a:buClr>
              <a:buSzPts val="2400"/>
              <a:buChar char="•"/>
              <a:defRPr sz="2400"/>
            </a:lvl1pPr>
            <a:lvl2pPr indent="-355600" lvl="1" marL="914400" rtl="1" algn="r">
              <a:spcBef>
                <a:spcPts val="400"/>
              </a:spcBef>
              <a:spcAft>
                <a:spcPts val="0"/>
              </a:spcAft>
              <a:buClr>
                <a:schemeClr val="dk1"/>
              </a:buClr>
              <a:buSzPts val="2000"/>
              <a:buChar char="–"/>
              <a:defRPr sz="2000"/>
            </a:lvl2pPr>
            <a:lvl3pPr indent="-342900" lvl="2" marL="1371600" rtl="1" algn="r">
              <a:spcBef>
                <a:spcPts val="360"/>
              </a:spcBef>
              <a:spcAft>
                <a:spcPts val="0"/>
              </a:spcAft>
              <a:buClr>
                <a:schemeClr val="dk1"/>
              </a:buClr>
              <a:buSzPts val="1800"/>
              <a:buChar char="•"/>
              <a:defRPr sz="1800"/>
            </a:lvl3pPr>
            <a:lvl4pPr indent="-330200" lvl="3" marL="1828800" rtl="1" algn="r">
              <a:spcBef>
                <a:spcPts val="320"/>
              </a:spcBef>
              <a:spcAft>
                <a:spcPts val="0"/>
              </a:spcAft>
              <a:buClr>
                <a:schemeClr val="dk1"/>
              </a:buClr>
              <a:buSzPts val="1600"/>
              <a:buChar char="–"/>
              <a:defRPr sz="1600"/>
            </a:lvl4pPr>
            <a:lvl5pPr indent="-330200" lvl="4" marL="2286000" rtl="1" algn="r">
              <a:spcBef>
                <a:spcPts val="320"/>
              </a:spcBef>
              <a:spcAft>
                <a:spcPts val="0"/>
              </a:spcAft>
              <a:buClr>
                <a:schemeClr val="dk1"/>
              </a:buClr>
              <a:buSzPts val="1600"/>
              <a:buChar char="»"/>
              <a:defRPr sz="1600"/>
            </a:lvl5pPr>
            <a:lvl6pPr indent="-330200" lvl="5" marL="2743200" rtl="1" algn="r">
              <a:spcBef>
                <a:spcPts val="320"/>
              </a:spcBef>
              <a:spcAft>
                <a:spcPts val="0"/>
              </a:spcAft>
              <a:buClr>
                <a:schemeClr val="dk1"/>
              </a:buClr>
              <a:buSzPts val="1600"/>
              <a:buChar char="•"/>
              <a:defRPr sz="1600"/>
            </a:lvl6pPr>
            <a:lvl7pPr indent="-330200" lvl="6" marL="3200400" rtl="1" algn="r">
              <a:spcBef>
                <a:spcPts val="320"/>
              </a:spcBef>
              <a:spcAft>
                <a:spcPts val="0"/>
              </a:spcAft>
              <a:buClr>
                <a:schemeClr val="dk1"/>
              </a:buClr>
              <a:buSzPts val="1600"/>
              <a:buChar char="•"/>
              <a:defRPr sz="1600"/>
            </a:lvl7pPr>
            <a:lvl8pPr indent="-330200" lvl="7" marL="3657600" rtl="1" algn="r">
              <a:spcBef>
                <a:spcPts val="320"/>
              </a:spcBef>
              <a:spcAft>
                <a:spcPts val="0"/>
              </a:spcAft>
              <a:buClr>
                <a:schemeClr val="dk1"/>
              </a:buClr>
              <a:buSzPts val="1600"/>
              <a:buChar char="•"/>
              <a:defRPr sz="1600"/>
            </a:lvl8pPr>
            <a:lvl9pPr indent="-330200" lvl="8" marL="4114800" rtl="1" algn="r">
              <a:spcBef>
                <a:spcPts val="320"/>
              </a:spcBef>
              <a:spcAft>
                <a:spcPts val="0"/>
              </a:spcAft>
              <a:buClr>
                <a:schemeClr val="dk1"/>
              </a:buClr>
              <a:buSzPts val="1600"/>
              <a:buChar char="•"/>
              <a:defRPr sz="1600"/>
            </a:lvl9pPr>
          </a:lstStyle>
          <a:p/>
        </p:txBody>
      </p:sp>
      <p:sp>
        <p:nvSpPr>
          <p:cNvPr id="42" name="Google Shape;42;p6"/>
          <p:cNvSpPr txBox="1"/>
          <p:nvPr>
            <p:ph idx="10" type="dt"/>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43" name="Google Shape;43;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44" name="Google Shape;44;p6"/>
          <p:cNvSpPr txBox="1"/>
          <p:nvPr>
            <p:ph idx="12" type="sldNum"/>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rtl="1"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7"/>
          <p:cNvSpPr txBox="1"/>
          <p:nvPr>
            <p:ph idx="10" type="dt"/>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48" name="Google Shape;48;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49" name="Google Shape;49;p7"/>
          <p:cNvSpPr txBox="1"/>
          <p:nvPr>
            <p:ph idx="12" type="sldNum"/>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8"/>
          <p:cNvSpPr txBox="1"/>
          <p:nvPr>
            <p:ph idx="10" type="dt"/>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52" name="Google Shape;52;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53" name="Google Shape;53;p8"/>
          <p:cNvSpPr txBox="1"/>
          <p:nvPr>
            <p:ph idx="12" type="sldNum"/>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rtl="1" algn="r">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rtl="1" algn="r">
              <a:spcBef>
                <a:spcPts val="640"/>
              </a:spcBef>
              <a:spcAft>
                <a:spcPts val="0"/>
              </a:spcAft>
              <a:buClr>
                <a:schemeClr val="dk1"/>
              </a:buClr>
              <a:buSzPts val="3200"/>
              <a:buChar char="•"/>
              <a:defRPr sz="3200"/>
            </a:lvl1pPr>
            <a:lvl2pPr indent="-406400" lvl="1" marL="914400" rtl="1" algn="r">
              <a:spcBef>
                <a:spcPts val="560"/>
              </a:spcBef>
              <a:spcAft>
                <a:spcPts val="0"/>
              </a:spcAft>
              <a:buClr>
                <a:schemeClr val="dk1"/>
              </a:buClr>
              <a:buSzPts val="2800"/>
              <a:buChar char="–"/>
              <a:defRPr sz="2800"/>
            </a:lvl2pPr>
            <a:lvl3pPr indent="-381000" lvl="2" marL="1371600" rtl="1" algn="r">
              <a:spcBef>
                <a:spcPts val="480"/>
              </a:spcBef>
              <a:spcAft>
                <a:spcPts val="0"/>
              </a:spcAft>
              <a:buClr>
                <a:schemeClr val="dk1"/>
              </a:buClr>
              <a:buSzPts val="2400"/>
              <a:buChar char="•"/>
              <a:defRPr sz="2400"/>
            </a:lvl3pPr>
            <a:lvl4pPr indent="-355600" lvl="3" marL="1828800" rtl="1" algn="r">
              <a:spcBef>
                <a:spcPts val="400"/>
              </a:spcBef>
              <a:spcAft>
                <a:spcPts val="0"/>
              </a:spcAft>
              <a:buClr>
                <a:schemeClr val="dk1"/>
              </a:buClr>
              <a:buSzPts val="2000"/>
              <a:buChar char="–"/>
              <a:defRPr sz="2000"/>
            </a:lvl4pPr>
            <a:lvl5pPr indent="-355600" lvl="4" marL="2286000" rtl="1" algn="r">
              <a:spcBef>
                <a:spcPts val="400"/>
              </a:spcBef>
              <a:spcAft>
                <a:spcPts val="0"/>
              </a:spcAft>
              <a:buClr>
                <a:schemeClr val="dk1"/>
              </a:buClr>
              <a:buSzPts val="2000"/>
              <a:buChar char="»"/>
              <a:defRPr sz="2000"/>
            </a:lvl5pPr>
            <a:lvl6pPr indent="-355600" lvl="5" marL="2743200" rtl="1" algn="r">
              <a:spcBef>
                <a:spcPts val="400"/>
              </a:spcBef>
              <a:spcAft>
                <a:spcPts val="0"/>
              </a:spcAft>
              <a:buClr>
                <a:schemeClr val="dk1"/>
              </a:buClr>
              <a:buSzPts val="2000"/>
              <a:buChar char="•"/>
              <a:defRPr sz="2000"/>
            </a:lvl6pPr>
            <a:lvl7pPr indent="-355600" lvl="6" marL="3200400" rtl="1" algn="r">
              <a:spcBef>
                <a:spcPts val="400"/>
              </a:spcBef>
              <a:spcAft>
                <a:spcPts val="0"/>
              </a:spcAft>
              <a:buClr>
                <a:schemeClr val="dk1"/>
              </a:buClr>
              <a:buSzPts val="2000"/>
              <a:buChar char="•"/>
              <a:defRPr sz="2000"/>
            </a:lvl7pPr>
            <a:lvl8pPr indent="-355600" lvl="7" marL="3657600" rtl="1" algn="r">
              <a:spcBef>
                <a:spcPts val="400"/>
              </a:spcBef>
              <a:spcAft>
                <a:spcPts val="0"/>
              </a:spcAft>
              <a:buClr>
                <a:schemeClr val="dk1"/>
              </a:buClr>
              <a:buSzPts val="2000"/>
              <a:buChar char="•"/>
              <a:defRPr sz="2000"/>
            </a:lvl8pPr>
            <a:lvl9pPr indent="-355600" lvl="8" marL="4114800" rtl="1" algn="r">
              <a:spcBef>
                <a:spcPts val="400"/>
              </a:spcBef>
              <a:spcAft>
                <a:spcPts val="0"/>
              </a:spcAft>
              <a:buClr>
                <a:schemeClr val="dk1"/>
              </a:buClr>
              <a:buSzPts val="2000"/>
              <a:buChar char="•"/>
              <a:defRPr sz="2000"/>
            </a:lvl9pPr>
          </a:lstStyle>
          <a:p/>
        </p:txBody>
      </p:sp>
      <p:sp>
        <p:nvSpPr>
          <p:cNvPr id="57" name="Google Shape;57;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rtl="1" algn="r">
              <a:spcBef>
                <a:spcPts val="280"/>
              </a:spcBef>
              <a:spcAft>
                <a:spcPts val="0"/>
              </a:spcAft>
              <a:buClr>
                <a:schemeClr val="dk1"/>
              </a:buClr>
              <a:buSzPts val="1400"/>
              <a:buNone/>
              <a:defRPr sz="1400"/>
            </a:lvl1pPr>
            <a:lvl2pPr indent="-228600" lvl="1" marL="914400" rtl="1" algn="r">
              <a:spcBef>
                <a:spcPts val="240"/>
              </a:spcBef>
              <a:spcAft>
                <a:spcPts val="0"/>
              </a:spcAft>
              <a:buClr>
                <a:schemeClr val="dk1"/>
              </a:buClr>
              <a:buSzPts val="1200"/>
              <a:buNone/>
              <a:defRPr sz="1200"/>
            </a:lvl2pPr>
            <a:lvl3pPr indent="-228600" lvl="2" marL="1371600" rtl="1" algn="r">
              <a:spcBef>
                <a:spcPts val="200"/>
              </a:spcBef>
              <a:spcAft>
                <a:spcPts val="0"/>
              </a:spcAft>
              <a:buClr>
                <a:schemeClr val="dk1"/>
              </a:buClr>
              <a:buSzPts val="1000"/>
              <a:buNone/>
              <a:defRPr sz="1000"/>
            </a:lvl3pPr>
            <a:lvl4pPr indent="-228600" lvl="3" marL="1828800" rtl="1" algn="r">
              <a:spcBef>
                <a:spcPts val="180"/>
              </a:spcBef>
              <a:spcAft>
                <a:spcPts val="0"/>
              </a:spcAft>
              <a:buClr>
                <a:schemeClr val="dk1"/>
              </a:buClr>
              <a:buSzPts val="900"/>
              <a:buNone/>
              <a:defRPr sz="900"/>
            </a:lvl4pPr>
            <a:lvl5pPr indent="-228600" lvl="4" marL="2286000" rtl="1" algn="r">
              <a:spcBef>
                <a:spcPts val="180"/>
              </a:spcBef>
              <a:spcAft>
                <a:spcPts val="0"/>
              </a:spcAft>
              <a:buClr>
                <a:schemeClr val="dk1"/>
              </a:buClr>
              <a:buSzPts val="900"/>
              <a:buNone/>
              <a:defRPr sz="900"/>
            </a:lvl5pPr>
            <a:lvl6pPr indent="-228600" lvl="5" marL="2743200" rtl="1" algn="r">
              <a:spcBef>
                <a:spcPts val="180"/>
              </a:spcBef>
              <a:spcAft>
                <a:spcPts val="0"/>
              </a:spcAft>
              <a:buClr>
                <a:schemeClr val="dk1"/>
              </a:buClr>
              <a:buSzPts val="900"/>
              <a:buNone/>
              <a:defRPr sz="900"/>
            </a:lvl6pPr>
            <a:lvl7pPr indent="-228600" lvl="6" marL="3200400" rtl="1" algn="r">
              <a:spcBef>
                <a:spcPts val="180"/>
              </a:spcBef>
              <a:spcAft>
                <a:spcPts val="0"/>
              </a:spcAft>
              <a:buClr>
                <a:schemeClr val="dk1"/>
              </a:buClr>
              <a:buSzPts val="900"/>
              <a:buNone/>
              <a:defRPr sz="900"/>
            </a:lvl7pPr>
            <a:lvl8pPr indent="-228600" lvl="7" marL="3657600" rtl="1" algn="r">
              <a:spcBef>
                <a:spcPts val="180"/>
              </a:spcBef>
              <a:spcAft>
                <a:spcPts val="0"/>
              </a:spcAft>
              <a:buClr>
                <a:schemeClr val="dk1"/>
              </a:buClr>
              <a:buSzPts val="900"/>
              <a:buNone/>
              <a:defRPr sz="900"/>
            </a:lvl8pPr>
            <a:lvl9pPr indent="-228600" lvl="8" marL="4114800" rtl="1" algn="r">
              <a:spcBef>
                <a:spcPts val="180"/>
              </a:spcBef>
              <a:spcAft>
                <a:spcPts val="0"/>
              </a:spcAft>
              <a:buClr>
                <a:schemeClr val="dk1"/>
              </a:buClr>
              <a:buSzPts val="900"/>
              <a:buNone/>
              <a:defRPr sz="900"/>
            </a:lvl9pPr>
          </a:lstStyle>
          <a:p/>
        </p:txBody>
      </p:sp>
      <p:sp>
        <p:nvSpPr>
          <p:cNvPr id="58" name="Google Shape;58;p9"/>
          <p:cNvSpPr txBox="1"/>
          <p:nvPr>
            <p:ph idx="10" type="dt"/>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59" name="Google Shape;59;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60" name="Google Shape;60;p9"/>
          <p:cNvSpPr txBox="1"/>
          <p:nvPr>
            <p:ph idx="12" type="sldNum"/>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rtl="1" algn="r">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p:nvPr>
            <p:ph idx="2" type="pic"/>
          </p:nvPr>
        </p:nvSpPr>
        <p:spPr>
          <a:xfrm>
            <a:off x="1792288" y="612775"/>
            <a:ext cx="5486400" cy="4114800"/>
          </a:xfrm>
          <a:prstGeom prst="rect">
            <a:avLst/>
          </a:prstGeom>
          <a:noFill/>
          <a:ln>
            <a:noFill/>
          </a:ln>
        </p:spPr>
      </p:sp>
      <p:sp>
        <p:nvSpPr>
          <p:cNvPr id="64" name="Google Shape;64;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rtl="1" algn="r">
              <a:spcBef>
                <a:spcPts val="280"/>
              </a:spcBef>
              <a:spcAft>
                <a:spcPts val="0"/>
              </a:spcAft>
              <a:buClr>
                <a:schemeClr val="dk1"/>
              </a:buClr>
              <a:buSzPts val="1400"/>
              <a:buNone/>
              <a:defRPr sz="1400"/>
            </a:lvl1pPr>
            <a:lvl2pPr indent="-228600" lvl="1" marL="914400" rtl="1" algn="r">
              <a:spcBef>
                <a:spcPts val="240"/>
              </a:spcBef>
              <a:spcAft>
                <a:spcPts val="0"/>
              </a:spcAft>
              <a:buClr>
                <a:schemeClr val="dk1"/>
              </a:buClr>
              <a:buSzPts val="1200"/>
              <a:buNone/>
              <a:defRPr sz="1200"/>
            </a:lvl2pPr>
            <a:lvl3pPr indent="-228600" lvl="2" marL="1371600" rtl="1" algn="r">
              <a:spcBef>
                <a:spcPts val="200"/>
              </a:spcBef>
              <a:spcAft>
                <a:spcPts val="0"/>
              </a:spcAft>
              <a:buClr>
                <a:schemeClr val="dk1"/>
              </a:buClr>
              <a:buSzPts val="1000"/>
              <a:buNone/>
              <a:defRPr sz="1000"/>
            </a:lvl3pPr>
            <a:lvl4pPr indent="-228600" lvl="3" marL="1828800" rtl="1" algn="r">
              <a:spcBef>
                <a:spcPts val="180"/>
              </a:spcBef>
              <a:spcAft>
                <a:spcPts val="0"/>
              </a:spcAft>
              <a:buClr>
                <a:schemeClr val="dk1"/>
              </a:buClr>
              <a:buSzPts val="900"/>
              <a:buNone/>
              <a:defRPr sz="900"/>
            </a:lvl4pPr>
            <a:lvl5pPr indent="-228600" lvl="4" marL="2286000" rtl="1" algn="r">
              <a:spcBef>
                <a:spcPts val="180"/>
              </a:spcBef>
              <a:spcAft>
                <a:spcPts val="0"/>
              </a:spcAft>
              <a:buClr>
                <a:schemeClr val="dk1"/>
              </a:buClr>
              <a:buSzPts val="900"/>
              <a:buNone/>
              <a:defRPr sz="900"/>
            </a:lvl5pPr>
            <a:lvl6pPr indent="-228600" lvl="5" marL="2743200" rtl="1" algn="r">
              <a:spcBef>
                <a:spcPts val="180"/>
              </a:spcBef>
              <a:spcAft>
                <a:spcPts val="0"/>
              </a:spcAft>
              <a:buClr>
                <a:schemeClr val="dk1"/>
              </a:buClr>
              <a:buSzPts val="900"/>
              <a:buNone/>
              <a:defRPr sz="900"/>
            </a:lvl6pPr>
            <a:lvl7pPr indent="-228600" lvl="6" marL="3200400" rtl="1" algn="r">
              <a:spcBef>
                <a:spcPts val="180"/>
              </a:spcBef>
              <a:spcAft>
                <a:spcPts val="0"/>
              </a:spcAft>
              <a:buClr>
                <a:schemeClr val="dk1"/>
              </a:buClr>
              <a:buSzPts val="900"/>
              <a:buNone/>
              <a:defRPr sz="900"/>
            </a:lvl7pPr>
            <a:lvl8pPr indent="-228600" lvl="7" marL="3657600" rtl="1" algn="r">
              <a:spcBef>
                <a:spcPts val="180"/>
              </a:spcBef>
              <a:spcAft>
                <a:spcPts val="0"/>
              </a:spcAft>
              <a:buClr>
                <a:schemeClr val="dk1"/>
              </a:buClr>
              <a:buSzPts val="900"/>
              <a:buNone/>
              <a:defRPr sz="900"/>
            </a:lvl8pPr>
            <a:lvl9pPr indent="-228600" lvl="8" marL="4114800" rtl="1" algn="r">
              <a:spcBef>
                <a:spcPts val="180"/>
              </a:spcBef>
              <a:spcAft>
                <a:spcPts val="0"/>
              </a:spcAft>
              <a:buClr>
                <a:schemeClr val="dk1"/>
              </a:buClr>
              <a:buSzPts val="900"/>
              <a:buNone/>
              <a:defRPr sz="900"/>
            </a:lvl9pPr>
          </a:lstStyle>
          <a:p/>
        </p:txBody>
      </p:sp>
      <p:sp>
        <p:nvSpPr>
          <p:cNvPr id="65" name="Google Shape;65;p10"/>
          <p:cNvSpPr txBox="1"/>
          <p:nvPr>
            <p:ph idx="10" type="dt"/>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66" name="Google Shape;66;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67" name="Google Shape;67;p10"/>
          <p:cNvSpPr txBox="1"/>
          <p:nvPr>
            <p:ph idx="12" type="sldNum"/>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1"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1" algn="r">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1" algn="r">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1" algn="r">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1" algn="r">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1" algn="r">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1" algn="r">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1" algn="r">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1" algn="r">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1" algn="r">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lvl="0" marR="0" rtl="1" algn="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1"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1" algn="l">
              <a:spcBef>
                <a:spcPts val="0"/>
              </a:spcBef>
              <a:buNone/>
              <a:defRPr b="0" i="0" sz="1200" u="none" cap="none" strike="noStrike">
                <a:solidFill>
                  <a:srgbClr val="888888"/>
                </a:solidFill>
                <a:latin typeface="Calibri"/>
                <a:ea typeface="Calibri"/>
                <a:cs typeface="Calibri"/>
                <a:sym typeface="Calibri"/>
              </a:defRPr>
            </a:lvl1pPr>
            <a:lvl2pPr indent="0" lvl="1" marL="0" marR="0" rtl="1" algn="l">
              <a:spcBef>
                <a:spcPts val="0"/>
              </a:spcBef>
              <a:buNone/>
              <a:defRPr b="0" i="0" sz="1200" u="none" cap="none" strike="noStrike">
                <a:solidFill>
                  <a:srgbClr val="888888"/>
                </a:solidFill>
                <a:latin typeface="Calibri"/>
                <a:ea typeface="Calibri"/>
                <a:cs typeface="Calibri"/>
                <a:sym typeface="Calibri"/>
              </a:defRPr>
            </a:lvl2pPr>
            <a:lvl3pPr indent="0" lvl="2" marL="0" marR="0" rtl="1" algn="l">
              <a:spcBef>
                <a:spcPts val="0"/>
              </a:spcBef>
              <a:buNone/>
              <a:defRPr b="0" i="0" sz="1200" u="none" cap="none" strike="noStrike">
                <a:solidFill>
                  <a:srgbClr val="888888"/>
                </a:solidFill>
                <a:latin typeface="Calibri"/>
                <a:ea typeface="Calibri"/>
                <a:cs typeface="Calibri"/>
                <a:sym typeface="Calibri"/>
              </a:defRPr>
            </a:lvl3pPr>
            <a:lvl4pPr indent="0" lvl="3" marL="0" marR="0" rtl="1" algn="l">
              <a:spcBef>
                <a:spcPts val="0"/>
              </a:spcBef>
              <a:buNone/>
              <a:defRPr b="0" i="0" sz="1200" u="none" cap="none" strike="noStrike">
                <a:solidFill>
                  <a:srgbClr val="888888"/>
                </a:solidFill>
                <a:latin typeface="Calibri"/>
                <a:ea typeface="Calibri"/>
                <a:cs typeface="Calibri"/>
                <a:sym typeface="Calibri"/>
              </a:defRPr>
            </a:lvl4pPr>
            <a:lvl5pPr indent="0" lvl="4" marL="0" marR="0" rtl="1" algn="l">
              <a:spcBef>
                <a:spcPts val="0"/>
              </a:spcBef>
              <a:buNone/>
              <a:defRPr b="0" i="0" sz="1200" u="none" cap="none" strike="noStrike">
                <a:solidFill>
                  <a:srgbClr val="888888"/>
                </a:solidFill>
                <a:latin typeface="Calibri"/>
                <a:ea typeface="Calibri"/>
                <a:cs typeface="Calibri"/>
                <a:sym typeface="Calibri"/>
              </a:defRPr>
            </a:lvl5pPr>
            <a:lvl6pPr indent="0" lvl="5" marL="0" marR="0" rtl="1" algn="l">
              <a:spcBef>
                <a:spcPts val="0"/>
              </a:spcBef>
              <a:buNone/>
              <a:defRPr b="0" i="0" sz="1200" u="none" cap="none" strike="noStrike">
                <a:solidFill>
                  <a:srgbClr val="888888"/>
                </a:solidFill>
                <a:latin typeface="Calibri"/>
                <a:ea typeface="Calibri"/>
                <a:cs typeface="Calibri"/>
                <a:sym typeface="Calibri"/>
              </a:defRPr>
            </a:lvl6pPr>
            <a:lvl7pPr indent="0" lvl="6" marL="0" marR="0" rtl="1" algn="l">
              <a:spcBef>
                <a:spcPts val="0"/>
              </a:spcBef>
              <a:buNone/>
              <a:defRPr b="0" i="0" sz="1200" u="none" cap="none" strike="noStrike">
                <a:solidFill>
                  <a:srgbClr val="888888"/>
                </a:solidFill>
                <a:latin typeface="Calibri"/>
                <a:ea typeface="Calibri"/>
                <a:cs typeface="Calibri"/>
                <a:sym typeface="Calibri"/>
              </a:defRPr>
            </a:lvl7pPr>
            <a:lvl8pPr indent="0" lvl="7" marL="0" marR="0" rtl="1" algn="l">
              <a:spcBef>
                <a:spcPts val="0"/>
              </a:spcBef>
              <a:buNone/>
              <a:defRPr b="0" i="0" sz="1200" u="none" cap="none" strike="noStrike">
                <a:solidFill>
                  <a:srgbClr val="888888"/>
                </a:solidFill>
                <a:latin typeface="Calibri"/>
                <a:ea typeface="Calibri"/>
                <a:cs typeface="Calibri"/>
                <a:sym typeface="Calibri"/>
              </a:defRPr>
            </a:lvl8pPr>
            <a:lvl9pPr indent="0" lvl="8" marL="0" marR="0" rtl="1" algn="l">
              <a:spcBef>
                <a:spcPts val="0"/>
              </a:spcBef>
              <a:buNone/>
              <a:defRPr b="0" i="0" sz="1200" u="none" cap="none" strike="noStrike">
                <a:solidFill>
                  <a:srgbClr val="888888"/>
                </a:solidFill>
                <a:latin typeface="Calibri"/>
                <a:ea typeface="Calibri"/>
                <a:cs typeface="Calibri"/>
                <a:sym typeface="Calibri"/>
              </a:defRPr>
            </a:lvl9pPr>
          </a:lstStyle>
          <a:p>
            <a:pPr indent="0" lvl="0" marL="0" rtl="1" algn="l">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3.jp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4.png"/><Relationship Id="rId4" Type="http://schemas.openxmlformats.org/officeDocument/2006/relationships/hyperlink" Target="https://www.youtube.com/watch?v=snLEMu1NAdM" TargetMode="External"/><Relationship Id="rId5" Type="http://schemas.openxmlformats.org/officeDocument/2006/relationships/image" Target="../media/image1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12.jp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18.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17.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hyperlink" Target="http://oaji.net/articles/2014/364-1402036210.pdf" TargetMode="External"/><Relationship Id="rId4" Type="http://schemas.openxmlformats.org/officeDocument/2006/relationships/hyperlink" Target="http://www.ijprbs.com/issuedocs/2015/8/IJPRBS%201095.pdf?fbclid=IwAR3NQSxwAlTCh3RvN_qrutve5g2jkWhe-UBl_YC9F7MX5X8EivYLf37AlJw" TargetMode="External"/><Relationship Id="rId5" Type="http://schemas.openxmlformats.org/officeDocument/2006/relationships/hyperlink" Target="https://www.glatt.com/fileadmin/user_upload/content/pdf_downloads/WS_EN_7221_301.pdf?fbclid=IwAR1eoXO2zWSRMOGqfU_8XU3nBrGxc_q3y6rk9-IZjBzgVhqRCgm51UgITZo" TargetMode="External"/><Relationship Id="rId6" Type="http://schemas.openxmlformats.org/officeDocument/2006/relationships/hyperlink" Target="https://www.saintytec.com/spray-systems-in-fluid-bed-equipment/?fbclid=IwAR2duW8k6OP0b0cZlSuUUC6S3s_yL55l_0ldsLaTZVbsYLZh6hWvtE-ztVw" TargetMode="External"/><Relationship Id="rId7" Type="http://schemas.openxmlformats.org/officeDocument/2006/relationships/hyperlink" Target="https://www.colorcon.com/products-formulation/process/fluid-bed-coating?fbclid=IwAR1HjYx9lQtA40HXKaR91iVC3Sf3MZFqhaVZry-8NcT2Qk0aKtSaBASxKEs"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16.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8.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0.jpg"/><Relationship Id="rId4" Type="http://schemas.openxmlformats.org/officeDocument/2006/relationships/image" Target="../media/image11.png"/><Relationship Id="rId5" Type="http://schemas.openxmlformats.org/officeDocument/2006/relationships/image" Target="../media/image2.jpg"/><Relationship Id="rId6"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9.jpg"/><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5.jpg"/><Relationship Id="rId4" Type="http://schemas.openxmlformats.org/officeDocument/2006/relationships/hyperlink" Target="https://www.youtube.com/watch?v=9GN2R8nglWc"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hyperlink" Target="https://www.youtube.com/watch?v=QYFe0SAbvH0"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pic>
        <p:nvPicPr>
          <p:cNvPr id="84" name="Google Shape;84;p13"/>
          <p:cNvPicPr preferRelativeResize="0"/>
          <p:nvPr/>
        </p:nvPicPr>
        <p:blipFill rotWithShape="1">
          <a:blip r:embed="rId3">
            <a:alphaModFix/>
          </a:blip>
          <a:srcRect b="0" l="0" r="0" t="0"/>
          <a:stretch/>
        </p:blipFill>
        <p:spPr>
          <a:xfrm>
            <a:off x="0" y="0"/>
            <a:ext cx="9144000" cy="6858000"/>
          </a:xfrm>
          <a:prstGeom prst="rect">
            <a:avLst/>
          </a:prstGeom>
          <a:noFill/>
          <a:ln>
            <a:noFill/>
          </a:ln>
        </p:spPr>
      </p:pic>
      <p:pic>
        <p:nvPicPr>
          <p:cNvPr id="85" name="Google Shape;85;p13"/>
          <p:cNvPicPr preferRelativeResize="0"/>
          <p:nvPr/>
        </p:nvPicPr>
        <p:blipFill rotWithShape="1">
          <a:blip r:embed="rId4">
            <a:alphaModFix/>
          </a:blip>
          <a:srcRect b="0" l="0" r="0" t="0"/>
          <a:stretch/>
        </p:blipFill>
        <p:spPr>
          <a:xfrm>
            <a:off x="1727993" y="2868532"/>
            <a:ext cx="5688013" cy="1182687"/>
          </a:xfrm>
          <a:prstGeom prst="rect">
            <a:avLst/>
          </a:prstGeom>
          <a:noFill/>
          <a:ln>
            <a:noFill/>
          </a:ln>
        </p:spPr>
      </p:pic>
      <p:sp>
        <p:nvSpPr>
          <p:cNvPr id="86" name="Google Shape;86;p13"/>
          <p:cNvSpPr txBox="1"/>
          <p:nvPr/>
        </p:nvSpPr>
        <p:spPr>
          <a:xfrm>
            <a:off x="6629400" y="5735044"/>
            <a:ext cx="2356520"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00" u="none" cap="none" strike="noStrike">
                <a:solidFill>
                  <a:schemeClr val="dk1"/>
                </a:solidFill>
                <a:latin typeface="Calibri"/>
                <a:ea typeface="Calibri"/>
                <a:cs typeface="Calibri"/>
                <a:sym typeface="Calibri"/>
              </a:rPr>
              <a:t>AHLAM ALI 1161673</a:t>
            </a:r>
            <a:endParaRPr/>
          </a:p>
          <a:p>
            <a:pPr indent="0" lvl="0" marL="0" marR="0" rtl="0" algn="l">
              <a:spcBef>
                <a:spcPts val="0"/>
              </a:spcBef>
              <a:spcAft>
                <a:spcPts val="0"/>
              </a:spcAft>
              <a:buNone/>
            </a:pPr>
            <a:r>
              <a:rPr b="0" i="0" lang="en-US" sz="1800" u="none" cap="none" strike="noStrike">
                <a:solidFill>
                  <a:schemeClr val="dk1"/>
                </a:solidFill>
                <a:latin typeface="Calibri"/>
                <a:ea typeface="Calibri"/>
                <a:cs typeface="Calibri"/>
                <a:sym typeface="Calibri"/>
              </a:rPr>
              <a:t>ROLLA ALI  1160539</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22"/>
          <p:cNvSpPr txBox="1"/>
          <p:nvPr>
            <p:ph type="title"/>
          </p:nvPr>
        </p:nvSpPr>
        <p:spPr>
          <a:xfrm>
            <a:off x="611560" y="980728"/>
            <a:ext cx="8003232" cy="1210146"/>
          </a:xfrm>
          <a:prstGeom prst="rect">
            <a:avLst/>
          </a:prstGeom>
          <a:noFill/>
          <a:ln>
            <a:noFill/>
          </a:ln>
        </p:spPr>
        <p:txBody>
          <a:bodyPr anchorCtr="0" anchor="ctr" bIns="45700" lIns="91425" spcFirstLastPara="1" rIns="91425" wrap="square" tIns="45700">
            <a:noAutofit/>
          </a:bodyPr>
          <a:lstStyle/>
          <a:p>
            <a:pPr indent="0" lvl="0" marL="0" rtl="1" algn="ctr">
              <a:spcBef>
                <a:spcPts val="0"/>
              </a:spcBef>
              <a:spcAft>
                <a:spcPts val="0"/>
              </a:spcAft>
              <a:buClr>
                <a:schemeClr val="dk1"/>
              </a:buClr>
              <a:buSzPts val="2400"/>
              <a:buFont typeface="Calibri"/>
              <a:buNone/>
            </a:pPr>
            <a:r>
              <a:rPr lang="en-US" sz="2400"/>
              <a:t>In addition to the variables described for top-spraying, process variables for the rotor include</a:t>
            </a:r>
            <a:br>
              <a:rPr lang="en-US" sz="2400"/>
            </a:br>
            <a:endParaRPr sz="2400"/>
          </a:p>
        </p:txBody>
      </p:sp>
      <p:grpSp>
        <p:nvGrpSpPr>
          <p:cNvPr id="184" name="Google Shape;184;p22"/>
          <p:cNvGrpSpPr/>
          <p:nvPr/>
        </p:nvGrpSpPr>
        <p:grpSpPr>
          <a:xfrm>
            <a:off x="457200" y="1868781"/>
            <a:ext cx="8229600" cy="3988800"/>
            <a:chOff x="0" y="268581"/>
            <a:chExt cx="8229600" cy="3988800"/>
          </a:xfrm>
        </p:grpSpPr>
        <p:sp>
          <p:nvSpPr>
            <p:cNvPr id="185" name="Google Shape;185;p22"/>
            <p:cNvSpPr/>
            <p:nvPr/>
          </p:nvSpPr>
          <p:spPr>
            <a:xfrm>
              <a:off x="0" y="268581"/>
              <a:ext cx="8229600" cy="959400"/>
            </a:xfrm>
            <a:prstGeom prst="roundRect">
              <a:avLst>
                <a:gd fmla="val 16667" name="adj"/>
              </a:avLst>
            </a:prstGeom>
            <a:gradFill>
              <a:gsLst>
                <a:gs pos="0">
                  <a:srgbClr val="8A2725"/>
                </a:gs>
                <a:gs pos="80000">
                  <a:srgbClr val="B63430"/>
                </a:gs>
                <a:gs pos="100000">
                  <a:srgbClr val="BA332E"/>
                </a:gs>
              </a:gsLst>
              <a:lin ang="16200000" scaled="0"/>
            </a:gradFill>
            <a:ln>
              <a:noFill/>
            </a:ln>
            <a:effectLst>
              <a:outerShdw blurRad="40000" rotWithShape="0" dir="5400000" dist="23000">
                <a:srgbClr val="000000">
                  <a:alpha val="34901"/>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22"/>
            <p:cNvSpPr txBox="1"/>
            <p:nvPr/>
          </p:nvSpPr>
          <p:spPr>
            <a:xfrm>
              <a:off x="46834" y="315415"/>
              <a:ext cx="8135932" cy="865732"/>
            </a:xfrm>
            <a:prstGeom prst="rect">
              <a:avLst/>
            </a:prstGeom>
            <a:noFill/>
            <a:ln>
              <a:noFill/>
            </a:ln>
          </p:spPr>
          <p:txBody>
            <a:bodyPr anchorCtr="0" anchor="ctr" bIns="152400" lIns="152400" spcFirstLastPara="1" rIns="152400" wrap="square" tIns="152400">
              <a:noAutofit/>
            </a:bodyPr>
            <a:lstStyle/>
            <a:p>
              <a:pPr indent="0" lvl="0" marL="0" marR="0" rtl="1" algn="l">
                <a:lnSpc>
                  <a:spcPct val="90000"/>
                </a:lnSpc>
                <a:spcBef>
                  <a:spcPts val="0"/>
                </a:spcBef>
                <a:spcAft>
                  <a:spcPts val="0"/>
                </a:spcAft>
                <a:buNone/>
              </a:pPr>
              <a:r>
                <a:rPr lang="en-US" sz="4000">
                  <a:solidFill>
                    <a:schemeClr val="lt1"/>
                  </a:solidFill>
                  <a:latin typeface="Calibri"/>
                  <a:ea typeface="Calibri"/>
                  <a:cs typeface="Calibri"/>
                  <a:sym typeface="Calibri"/>
                </a:rPr>
                <a:t>Disk speed</a:t>
              </a:r>
              <a:endParaRPr sz="4000">
                <a:solidFill>
                  <a:schemeClr val="lt1"/>
                </a:solidFill>
                <a:latin typeface="Calibri"/>
                <a:ea typeface="Calibri"/>
                <a:cs typeface="Calibri"/>
                <a:sym typeface="Calibri"/>
              </a:endParaRPr>
            </a:p>
          </p:txBody>
        </p:sp>
        <p:sp>
          <p:nvSpPr>
            <p:cNvPr id="187" name="Google Shape;187;p22"/>
            <p:cNvSpPr/>
            <p:nvPr/>
          </p:nvSpPr>
          <p:spPr>
            <a:xfrm>
              <a:off x="0" y="1227981"/>
              <a:ext cx="8229600" cy="662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22"/>
            <p:cNvSpPr txBox="1"/>
            <p:nvPr/>
          </p:nvSpPr>
          <p:spPr>
            <a:xfrm>
              <a:off x="0" y="1227981"/>
              <a:ext cx="8229600" cy="662400"/>
            </a:xfrm>
            <a:prstGeom prst="rect">
              <a:avLst/>
            </a:prstGeom>
            <a:noFill/>
            <a:ln>
              <a:noFill/>
            </a:ln>
          </p:spPr>
          <p:txBody>
            <a:bodyPr anchorCtr="0" anchor="t" bIns="50800" lIns="261275" spcFirstLastPara="1" rIns="284475" wrap="square" tIns="50800">
              <a:noAutofit/>
            </a:bodyPr>
            <a:lstStyle/>
            <a:p>
              <a:pPr indent="-285750" lvl="1" marL="285750" marR="0" rtl="0" algn="l">
                <a:lnSpc>
                  <a:spcPct val="90000"/>
                </a:lnSpc>
                <a:spcBef>
                  <a:spcPts val="0"/>
                </a:spcBef>
                <a:spcAft>
                  <a:spcPts val="0"/>
                </a:spcAft>
                <a:buClr>
                  <a:schemeClr val="dk1"/>
                </a:buClr>
                <a:buSzPts val="3100"/>
                <a:buFont typeface="Calibri"/>
                <a:buChar char="•"/>
              </a:pPr>
              <a:r>
                <a:rPr b="0" i="0" lang="en-US" sz="3100" u="none" cap="none" strike="noStrike">
                  <a:solidFill>
                    <a:schemeClr val="dk1"/>
                  </a:solidFill>
                  <a:latin typeface="Calibri"/>
                  <a:ea typeface="Calibri"/>
                  <a:cs typeface="Calibri"/>
                  <a:sym typeface="Calibri"/>
                </a:rPr>
                <a:t>which controls centrifugal force </a:t>
              </a:r>
              <a:endParaRPr b="0" i="0" sz="3100" u="none" cap="none" strike="noStrike">
                <a:solidFill>
                  <a:schemeClr val="dk1"/>
                </a:solidFill>
                <a:latin typeface="Calibri"/>
                <a:ea typeface="Calibri"/>
                <a:cs typeface="Calibri"/>
                <a:sym typeface="Calibri"/>
              </a:endParaRPr>
            </a:p>
          </p:txBody>
        </p:sp>
        <p:sp>
          <p:nvSpPr>
            <p:cNvPr id="189" name="Google Shape;189;p22"/>
            <p:cNvSpPr/>
            <p:nvPr/>
          </p:nvSpPr>
          <p:spPr>
            <a:xfrm>
              <a:off x="0" y="1890381"/>
              <a:ext cx="8229600" cy="959400"/>
            </a:xfrm>
            <a:prstGeom prst="roundRect">
              <a:avLst>
                <a:gd fmla="val 16667" name="adj"/>
              </a:avLst>
            </a:prstGeom>
            <a:gradFill>
              <a:gsLst>
                <a:gs pos="0">
                  <a:srgbClr val="A26E6C"/>
                </a:gs>
                <a:gs pos="80000">
                  <a:srgbClr val="D6908E"/>
                </a:gs>
                <a:gs pos="100000">
                  <a:srgbClr val="D88F8E"/>
                </a:gs>
              </a:gsLst>
              <a:lin ang="16200000" scaled="0"/>
            </a:gradFill>
            <a:ln>
              <a:noFill/>
            </a:ln>
            <a:effectLst>
              <a:outerShdw blurRad="40000" rotWithShape="0" dir="5400000" dist="23000">
                <a:srgbClr val="000000">
                  <a:alpha val="34901"/>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 name="Google Shape;190;p22"/>
            <p:cNvSpPr txBox="1"/>
            <p:nvPr/>
          </p:nvSpPr>
          <p:spPr>
            <a:xfrm>
              <a:off x="46834" y="1937215"/>
              <a:ext cx="8135932" cy="865732"/>
            </a:xfrm>
            <a:prstGeom prst="rect">
              <a:avLst/>
            </a:prstGeom>
            <a:noFill/>
            <a:ln>
              <a:noFill/>
            </a:ln>
          </p:spPr>
          <p:txBody>
            <a:bodyPr anchorCtr="0" anchor="ctr" bIns="152400" lIns="152400" spcFirstLastPara="1" rIns="152400" wrap="square" tIns="152400">
              <a:noAutofit/>
            </a:bodyPr>
            <a:lstStyle/>
            <a:p>
              <a:pPr indent="0" lvl="0" marL="0" marR="0" rtl="0" algn="l">
                <a:lnSpc>
                  <a:spcPct val="90000"/>
                </a:lnSpc>
                <a:spcBef>
                  <a:spcPts val="0"/>
                </a:spcBef>
                <a:spcAft>
                  <a:spcPts val="0"/>
                </a:spcAft>
                <a:buNone/>
              </a:pPr>
              <a:r>
                <a:rPr lang="en-US" sz="4000">
                  <a:solidFill>
                    <a:schemeClr val="lt1"/>
                  </a:solidFill>
                  <a:latin typeface="Calibri"/>
                  <a:ea typeface="Calibri"/>
                  <a:cs typeface="Calibri"/>
                  <a:sym typeface="Calibri"/>
                </a:rPr>
                <a:t>Disk gap</a:t>
              </a:r>
              <a:endParaRPr sz="4000">
                <a:solidFill>
                  <a:schemeClr val="lt1"/>
                </a:solidFill>
                <a:latin typeface="Calibri"/>
                <a:ea typeface="Calibri"/>
                <a:cs typeface="Calibri"/>
                <a:sym typeface="Calibri"/>
              </a:endParaRPr>
            </a:p>
          </p:txBody>
        </p:sp>
        <p:sp>
          <p:nvSpPr>
            <p:cNvPr id="191" name="Google Shape;191;p22"/>
            <p:cNvSpPr/>
            <p:nvPr/>
          </p:nvSpPr>
          <p:spPr>
            <a:xfrm>
              <a:off x="0" y="2849781"/>
              <a:ext cx="8229600" cy="14076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22"/>
            <p:cNvSpPr txBox="1"/>
            <p:nvPr/>
          </p:nvSpPr>
          <p:spPr>
            <a:xfrm>
              <a:off x="0" y="2849781"/>
              <a:ext cx="8229600" cy="1407600"/>
            </a:xfrm>
            <a:prstGeom prst="rect">
              <a:avLst/>
            </a:prstGeom>
            <a:noFill/>
            <a:ln>
              <a:noFill/>
            </a:ln>
          </p:spPr>
          <p:txBody>
            <a:bodyPr anchorCtr="0" anchor="t" bIns="50800" lIns="261275" spcFirstLastPara="1" rIns="284475" wrap="square" tIns="50800">
              <a:noAutofit/>
            </a:bodyPr>
            <a:lstStyle/>
            <a:p>
              <a:pPr indent="-285750" lvl="1" marL="285750" marR="0" rtl="0" algn="l">
                <a:lnSpc>
                  <a:spcPct val="90000"/>
                </a:lnSpc>
                <a:spcBef>
                  <a:spcPts val="0"/>
                </a:spcBef>
                <a:spcAft>
                  <a:spcPts val="0"/>
                </a:spcAft>
                <a:buClr>
                  <a:schemeClr val="dk1"/>
                </a:buClr>
                <a:buSzPts val="3100"/>
                <a:buFont typeface="Calibri"/>
                <a:buChar char="•"/>
              </a:pPr>
              <a:r>
                <a:rPr b="0" i="0" lang="en-US" sz="3100" u="none" cap="none" strike="noStrike">
                  <a:solidFill>
                    <a:schemeClr val="dk1"/>
                  </a:solidFill>
                  <a:latin typeface="Calibri"/>
                  <a:ea typeface="Calibri"/>
                  <a:cs typeface="Calibri"/>
                  <a:sym typeface="Calibri"/>
                </a:rPr>
                <a:t>the distance from the disk to the wall of the processor, which controls the air volume and velocity responsible for the lifting of particles.</a:t>
              </a:r>
              <a:endParaRPr b="0" i="0" sz="3100" u="none" cap="none" strike="noStrike">
                <a:solidFill>
                  <a:schemeClr val="dk1"/>
                </a:solidFill>
                <a:latin typeface="Calibri"/>
                <a:ea typeface="Calibri"/>
                <a:cs typeface="Calibri"/>
                <a:sym typeface="Calibri"/>
              </a:endParaRPr>
            </a:p>
          </p:txBody>
        </p:sp>
      </p:grpSp>
      <p:sp>
        <p:nvSpPr>
          <p:cNvPr id="193" name="Google Shape;193;p22"/>
          <p:cNvSpPr/>
          <p:nvPr/>
        </p:nvSpPr>
        <p:spPr>
          <a:xfrm>
            <a:off x="467544" y="42888"/>
            <a:ext cx="5976664" cy="769441"/>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lang="en-US" sz="4400">
                <a:solidFill>
                  <a:srgbClr val="000000"/>
                </a:solidFill>
                <a:latin typeface="Calibri"/>
                <a:ea typeface="Calibri"/>
                <a:cs typeface="Calibri"/>
                <a:sym typeface="Calibri"/>
              </a:rPr>
              <a:t>Parameters for tangential </a:t>
            </a:r>
            <a:endParaRPr sz="1800">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23"/>
          <p:cNvSpPr txBox="1"/>
          <p:nvPr>
            <p:ph idx="1" type="body"/>
          </p:nvPr>
        </p:nvSpPr>
        <p:spPr>
          <a:xfrm>
            <a:off x="457200" y="1196752"/>
            <a:ext cx="8229600" cy="5472608"/>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rgbClr val="000000"/>
              </a:buClr>
              <a:buSzPts val="2200"/>
              <a:buChar char="•"/>
            </a:pPr>
            <a:r>
              <a:rPr lang="en-US" sz="2200">
                <a:solidFill>
                  <a:srgbClr val="000000"/>
                </a:solidFill>
              </a:rPr>
              <a:t>here a spraying nozzle is in the bottom section.</a:t>
            </a:r>
            <a:endParaRPr/>
          </a:p>
          <a:p>
            <a:pPr indent="-342900" lvl="0" marL="342900" rtl="0" algn="l">
              <a:spcBef>
                <a:spcPts val="440"/>
              </a:spcBef>
              <a:spcAft>
                <a:spcPts val="0"/>
              </a:spcAft>
              <a:buClr>
                <a:srgbClr val="000000"/>
              </a:buClr>
              <a:buSzPts val="2200"/>
              <a:buChar char="•"/>
            </a:pPr>
            <a:r>
              <a:rPr lang="en-US" sz="2200">
                <a:solidFill>
                  <a:srgbClr val="000000"/>
                </a:solidFill>
              </a:rPr>
              <a:t>In this machine, hot air flows through the bottom section of its column, blowing all powders/granules upwards.</a:t>
            </a:r>
            <a:endParaRPr/>
          </a:p>
          <a:p>
            <a:pPr indent="-342900" lvl="0" marL="342900" rtl="0" algn="l">
              <a:spcBef>
                <a:spcPts val="440"/>
              </a:spcBef>
              <a:spcAft>
                <a:spcPts val="0"/>
              </a:spcAft>
              <a:buClr>
                <a:srgbClr val="000000"/>
              </a:buClr>
              <a:buSzPts val="2200"/>
              <a:buChar char="•"/>
            </a:pPr>
            <a:r>
              <a:rPr lang="en-US" sz="2200">
                <a:solidFill>
                  <a:srgbClr val="000000"/>
                </a:solidFill>
              </a:rPr>
              <a:t>As these materials move upwards, the bottom nozzle sprays them homogeneously</a:t>
            </a:r>
            <a:r>
              <a:rPr lang="en-US" sz="2000">
                <a:solidFill>
                  <a:srgbClr val="000000"/>
                </a:solidFill>
              </a:rPr>
              <a:t>.</a:t>
            </a:r>
            <a:endParaRPr/>
          </a:p>
          <a:p>
            <a:pPr indent="0" lvl="0" marL="0" rtl="0" algn="l">
              <a:spcBef>
                <a:spcPts val="400"/>
              </a:spcBef>
              <a:spcAft>
                <a:spcPts val="0"/>
              </a:spcAft>
              <a:buClr>
                <a:schemeClr val="dk1"/>
              </a:buClr>
              <a:buSzPts val="2000"/>
              <a:buNone/>
            </a:pPr>
            <a:r>
              <a:t/>
            </a:r>
            <a:endParaRPr sz="2000">
              <a:solidFill>
                <a:srgbClr val="000000"/>
              </a:solidFill>
            </a:endParaRPr>
          </a:p>
          <a:p>
            <a:pPr indent="0" lvl="0" marL="0" rtl="0" algn="l">
              <a:spcBef>
                <a:spcPts val="400"/>
              </a:spcBef>
              <a:spcAft>
                <a:spcPts val="0"/>
              </a:spcAft>
              <a:buClr>
                <a:schemeClr val="dk1"/>
              </a:buClr>
              <a:buSzPts val="2000"/>
              <a:buNone/>
            </a:pPr>
            <a:r>
              <a:t/>
            </a:r>
            <a:endParaRPr sz="2000">
              <a:solidFill>
                <a:srgbClr val="000000"/>
              </a:solidFill>
            </a:endParaRPr>
          </a:p>
          <a:p>
            <a:pPr indent="0" lvl="0" marL="0" rtl="0" algn="l">
              <a:spcBef>
                <a:spcPts val="400"/>
              </a:spcBef>
              <a:spcAft>
                <a:spcPts val="0"/>
              </a:spcAft>
              <a:buClr>
                <a:schemeClr val="dk1"/>
              </a:buClr>
              <a:buSzPts val="2000"/>
              <a:buNone/>
            </a:pPr>
            <a:r>
              <a:t/>
            </a:r>
            <a:endParaRPr sz="2000">
              <a:solidFill>
                <a:srgbClr val="000000"/>
              </a:solidFill>
            </a:endParaRPr>
          </a:p>
          <a:p>
            <a:pPr indent="0" lvl="0" marL="0" rtl="0" algn="l">
              <a:spcBef>
                <a:spcPts val="400"/>
              </a:spcBef>
              <a:spcAft>
                <a:spcPts val="0"/>
              </a:spcAft>
              <a:buClr>
                <a:schemeClr val="dk1"/>
              </a:buClr>
              <a:buSzPts val="2000"/>
              <a:buNone/>
            </a:pPr>
            <a:r>
              <a:t/>
            </a:r>
            <a:endParaRPr sz="2000">
              <a:solidFill>
                <a:srgbClr val="000000"/>
              </a:solidFill>
            </a:endParaRPr>
          </a:p>
          <a:p>
            <a:pPr indent="0" lvl="0" marL="0" rtl="0" algn="l">
              <a:spcBef>
                <a:spcPts val="400"/>
              </a:spcBef>
              <a:spcAft>
                <a:spcPts val="0"/>
              </a:spcAft>
              <a:buClr>
                <a:schemeClr val="dk1"/>
              </a:buClr>
              <a:buSzPts val="2000"/>
              <a:buNone/>
            </a:pPr>
            <a:r>
              <a:t/>
            </a:r>
            <a:endParaRPr sz="2000">
              <a:solidFill>
                <a:srgbClr val="000000"/>
              </a:solidFill>
            </a:endParaRPr>
          </a:p>
          <a:p>
            <a:pPr indent="0" lvl="0" marL="0" rtl="0" algn="l">
              <a:spcBef>
                <a:spcPts val="400"/>
              </a:spcBef>
              <a:spcAft>
                <a:spcPts val="0"/>
              </a:spcAft>
              <a:buClr>
                <a:schemeClr val="dk1"/>
              </a:buClr>
              <a:buSzPts val="2000"/>
              <a:buNone/>
            </a:pPr>
            <a:r>
              <a:t/>
            </a:r>
            <a:endParaRPr sz="2000">
              <a:solidFill>
                <a:srgbClr val="000000"/>
              </a:solidFill>
            </a:endParaRPr>
          </a:p>
          <a:p>
            <a:pPr indent="-342900" lvl="0" marL="342900" rtl="0" algn="l">
              <a:spcBef>
                <a:spcPts val="400"/>
              </a:spcBef>
              <a:spcAft>
                <a:spcPts val="0"/>
              </a:spcAft>
              <a:buClr>
                <a:schemeClr val="dk1"/>
              </a:buClr>
              <a:buSzPts val="2000"/>
              <a:buChar char="•"/>
            </a:pPr>
            <a:r>
              <a:rPr lang="en-US" sz="2000"/>
              <a:t>Under normal circumstances, we use the Bottom spray in the following key applications:</a:t>
            </a:r>
            <a:endParaRPr/>
          </a:p>
          <a:p>
            <a:pPr indent="-228600" lvl="2" marL="1143000" rtl="0" algn="l">
              <a:spcBef>
                <a:spcPts val="400"/>
              </a:spcBef>
              <a:spcAft>
                <a:spcPts val="0"/>
              </a:spcAft>
              <a:buClr>
                <a:schemeClr val="dk1"/>
              </a:buClr>
              <a:buSzPts val="2000"/>
              <a:buFont typeface="Noto Sans Symbols"/>
              <a:buChar char="✔"/>
            </a:pPr>
            <a:r>
              <a:rPr lang="en-US" sz="2000"/>
              <a:t>Granulation (uncommon)</a:t>
            </a:r>
            <a:endParaRPr/>
          </a:p>
          <a:p>
            <a:pPr indent="-228600" lvl="2" marL="1143000" rtl="0" algn="l">
              <a:spcBef>
                <a:spcPts val="400"/>
              </a:spcBef>
              <a:spcAft>
                <a:spcPts val="0"/>
              </a:spcAft>
              <a:buClr>
                <a:schemeClr val="dk1"/>
              </a:buClr>
              <a:buSzPts val="2000"/>
              <a:buFont typeface="Noto Sans Symbols"/>
              <a:buChar char="✔"/>
            </a:pPr>
            <a:r>
              <a:rPr lang="en-US" sz="2000"/>
              <a:t>coating </a:t>
            </a:r>
            <a:endParaRPr/>
          </a:p>
          <a:p>
            <a:pPr indent="0" lvl="0" marL="0" rtl="0" algn="l">
              <a:spcBef>
                <a:spcPts val="400"/>
              </a:spcBef>
              <a:spcAft>
                <a:spcPts val="0"/>
              </a:spcAft>
              <a:buClr>
                <a:schemeClr val="dk1"/>
              </a:buClr>
              <a:buSzPts val="2000"/>
              <a:buNone/>
            </a:pPr>
            <a:r>
              <a:t/>
            </a:r>
            <a:endParaRPr sz="2000">
              <a:solidFill>
                <a:srgbClr val="000000"/>
              </a:solidFill>
            </a:endParaRPr>
          </a:p>
          <a:p>
            <a:pPr indent="-139700" lvl="0" marL="342900" rtl="0" algn="l">
              <a:spcBef>
                <a:spcPts val="640"/>
              </a:spcBef>
              <a:spcAft>
                <a:spcPts val="0"/>
              </a:spcAft>
              <a:buClr>
                <a:schemeClr val="dk1"/>
              </a:buClr>
              <a:buSzPts val="3200"/>
              <a:buNone/>
            </a:pPr>
            <a:r>
              <a:t/>
            </a:r>
            <a:endParaRPr/>
          </a:p>
        </p:txBody>
      </p:sp>
      <p:sp>
        <p:nvSpPr>
          <p:cNvPr id="199" name="Google Shape;199;p23"/>
          <p:cNvSpPr/>
          <p:nvPr/>
        </p:nvSpPr>
        <p:spPr>
          <a:xfrm>
            <a:off x="467544" y="332656"/>
            <a:ext cx="6192688" cy="648072"/>
          </a:xfrm>
          <a:prstGeom prst="rect">
            <a:avLst/>
          </a:prstGeom>
          <a:gradFill>
            <a:gsLst>
              <a:gs pos="0">
                <a:srgbClr val="FFA09D"/>
              </a:gs>
              <a:gs pos="35000">
                <a:srgbClr val="FFBCBC"/>
              </a:gs>
              <a:gs pos="100000">
                <a:srgbClr val="FFE2E2"/>
              </a:gs>
            </a:gsLst>
            <a:lin ang="16200000" scaled="0"/>
          </a:gradFill>
          <a:ln cap="flat" cmpd="sng" w="9525">
            <a:solidFill>
              <a:srgbClr val="BD4B48"/>
            </a:solidFill>
            <a:prstDash val="solid"/>
            <a:round/>
            <a:headEnd len="sm" w="sm" type="none"/>
            <a:tailEnd len="sm" w="sm" type="none"/>
          </a:ln>
          <a:effectLst>
            <a:outerShdw blurRad="50800" rotWithShape="0" algn="r" dir="10800000" dist="38100">
              <a:srgbClr val="000000">
                <a:alpha val="4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rPr lang="en-US" sz="2800">
                <a:solidFill>
                  <a:schemeClr val="dk1"/>
                </a:solidFill>
                <a:latin typeface="Calibri"/>
                <a:ea typeface="Calibri"/>
                <a:cs typeface="Calibri"/>
                <a:sym typeface="Calibri"/>
              </a:rPr>
              <a:t>3. Bottom spray fluid bed</a:t>
            </a:r>
            <a:endParaRPr sz="2800">
              <a:solidFill>
                <a:schemeClr val="dk1"/>
              </a:solidFill>
              <a:latin typeface="Calibri"/>
              <a:ea typeface="Calibri"/>
              <a:cs typeface="Calibri"/>
              <a:sym typeface="Calibri"/>
            </a:endParaRPr>
          </a:p>
        </p:txBody>
      </p:sp>
      <p:pic>
        <p:nvPicPr>
          <p:cNvPr id="200" name="Google Shape;200;p23"/>
          <p:cNvPicPr preferRelativeResize="0"/>
          <p:nvPr/>
        </p:nvPicPr>
        <p:blipFill rotWithShape="1">
          <a:blip r:embed="rId3">
            <a:alphaModFix/>
          </a:blip>
          <a:srcRect b="0" l="0" r="0" t="0"/>
          <a:stretch/>
        </p:blipFill>
        <p:spPr>
          <a:xfrm>
            <a:off x="4968991" y="4221433"/>
            <a:ext cx="3799993" cy="2448272"/>
          </a:xfrm>
          <a:prstGeom prst="rect">
            <a:avLst/>
          </a:prstGeom>
          <a:noFill/>
          <a:ln>
            <a:noFill/>
          </a:ln>
        </p:spPr>
      </p:pic>
      <p:cxnSp>
        <p:nvCxnSpPr>
          <p:cNvPr id="201" name="Google Shape;201;p23"/>
          <p:cNvCxnSpPr/>
          <p:nvPr/>
        </p:nvCxnSpPr>
        <p:spPr>
          <a:xfrm>
            <a:off x="755576" y="980728"/>
            <a:ext cx="0" cy="5040560"/>
          </a:xfrm>
          <a:prstGeom prst="straightConnector1">
            <a:avLst/>
          </a:prstGeom>
          <a:noFill/>
          <a:ln cap="flat" cmpd="sng" w="25400">
            <a:solidFill>
              <a:schemeClr val="accent2"/>
            </a:solidFill>
            <a:prstDash val="solid"/>
            <a:round/>
            <a:headEnd len="sm" w="sm" type="none"/>
            <a:tailEnd len="sm" w="sm" type="none"/>
          </a:ln>
          <a:effectLst>
            <a:outerShdw blurRad="40000" rotWithShape="0" dir="5400000" dist="20000">
              <a:srgbClr val="000000">
                <a:alpha val="37647"/>
              </a:srgbClr>
            </a:outerShdw>
          </a:effectLst>
        </p:spPr>
      </p:cxnSp>
      <p:cxnSp>
        <p:nvCxnSpPr>
          <p:cNvPr id="202" name="Google Shape;202;p23"/>
          <p:cNvCxnSpPr/>
          <p:nvPr/>
        </p:nvCxnSpPr>
        <p:spPr>
          <a:xfrm>
            <a:off x="4876462" y="980728"/>
            <a:ext cx="0" cy="5040560"/>
          </a:xfrm>
          <a:prstGeom prst="straightConnector1">
            <a:avLst/>
          </a:prstGeom>
          <a:noFill/>
          <a:ln cap="flat" cmpd="sng" w="25400">
            <a:solidFill>
              <a:schemeClr val="accent2"/>
            </a:solidFill>
            <a:prstDash val="solid"/>
            <a:round/>
            <a:headEnd len="sm" w="sm" type="none"/>
            <a:tailEnd len="sm" w="sm" type="none"/>
          </a:ln>
          <a:effectLst>
            <a:outerShdw blurRad="40000" rotWithShape="0" dir="5400000" dist="20000">
              <a:srgbClr val="000000">
                <a:alpha val="37647"/>
              </a:srgbClr>
            </a:outerShdw>
          </a:effectLst>
        </p:spPr>
      </p:cxnSp>
      <p:sp>
        <p:nvSpPr>
          <p:cNvPr id="203" name="Google Shape;203;p23"/>
          <p:cNvSpPr/>
          <p:nvPr/>
        </p:nvSpPr>
        <p:spPr>
          <a:xfrm>
            <a:off x="3581400" y="6488668"/>
            <a:ext cx="5334000" cy="369332"/>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lang="en-US" sz="1800" u="sng">
                <a:solidFill>
                  <a:schemeClr val="hlink"/>
                </a:solidFill>
                <a:latin typeface="Calibri"/>
                <a:ea typeface="Calibri"/>
                <a:cs typeface="Calibri"/>
                <a:sym typeface="Calibri"/>
                <a:hlinkClick r:id="rId4"/>
              </a:rPr>
              <a:t>https://www.youtube.com/watch?v=snLEMu1NAdM</a:t>
            </a:r>
            <a:endParaRPr sz="1800">
              <a:solidFill>
                <a:schemeClr val="dk1"/>
              </a:solidFill>
              <a:latin typeface="Calibri"/>
              <a:ea typeface="Calibri"/>
              <a:cs typeface="Calibri"/>
              <a:sym typeface="Calibri"/>
            </a:endParaRPr>
          </a:p>
        </p:txBody>
      </p:sp>
      <p:sp>
        <p:nvSpPr>
          <p:cNvPr id="204" name="Google Shape;204;p23"/>
          <p:cNvSpPr/>
          <p:nvPr/>
        </p:nvSpPr>
        <p:spPr>
          <a:xfrm>
            <a:off x="6248400" y="3237584"/>
            <a:ext cx="2362200" cy="814596"/>
          </a:xfrm>
          <a:prstGeom prst="rect">
            <a:avLst/>
          </a:prstGeom>
          <a:solidFill>
            <a:schemeClr val="lt1"/>
          </a:solidFill>
          <a:ln cap="flat" cmpd="sng" w="25400">
            <a:solidFill>
              <a:schemeClr val="accent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to modify or control drug  release</a:t>
            </a:r>
            <a:endParaRPr/>
          </a:p>
        </p:txBody>
      </p:sp>
      <p:sp>
        <p:nvSpPr>
          <p:cNvPr id="205" name="Google Shape;205;p23"/>
          <p:cNvSpPr/>
          <p:nvPr/>
        </p:nvSpPr>
        <p:spPr>
          <a:xfrm>
            <a:off x="5796136" y="2952898"/>
            <a:ext cx="864096" cy="504056"/>
          </a:xfrm>
          <a:prstGeom prst="bentArrow">
            <a:avLst>
              <a:gd fmla="val 25000" name="adj1"/>
              <a:gd fmla="val 25000" name="adj2"/>
              <a:gd fmla="val 25000" name="adj3"/>
              <a:gd fmla="val 43750" name="adj4"/>
            </a:avLst>
          </a:prstGeom>
          <a:solidFill>
            <a:schemeClr val="accent2"/>
          </a:solidFill>
          <a:ln cap="flat" cmpd="sng" w="25400">
            <a:solidFill>
              <a:srgbClr val="8C3A38"/>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dk1"/>
              </a:solidFill>
              <a:latin typeface="Calibri"/>
              <a:ea typeface="Calibri"/>
              <a:cs typeface="Calibri"/>
              <a:sym typeface="Calibri"/>
            </a:endParaRPr>
          </a:p>
        </p:txBody>
      </p:sp>
      <p:pic>
        <p:nvPicPr>
          <p:cNvPr id="206" name="Google Shape;206;p23"/>
          <p:cNvPicPr preferRelativeResize="0"/>
          <p:nvPr/>
        </p:nvPicPr>
        <p:blipFill rotWithShape="1">
          <a:blip r:embed="rId5">
            <a:alphaModFix/>
          </a:blip>
          <a:srcRect b="0" l="0" r="0" t="0"/>
          <a:stretch/>
        </p:blipFill>
        <p:spPr>
          <a:xfrm>
            <a:off x="7825014" y="0"/>
            <a:ext cx="1409700" cy="1357703"/>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2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1" algn="ctr">
              <a:spcBef>
                <a:spcPts val="0"/>
              </a:spcBef>
              <a:spcAft>
                <a:spcPts val="0"/>
              </a:spcAft>
              <a:buClr>
                <a:srgbClr val="000000"/>
              </a:buClr>
              <a:buSzPct val="100000"/>
              <a:buFont typeface="Calibri"/>
              <a:buNone/>
            </a:pPr>
            <a:r>
              <a:rPr lang="en-US">
                <a:solidFill>
                  <a:srgbClr val="000000"/>
                </a:solidFill>
              </a:rPr>
              <a:t>Parameters for bottom </a:t>
            </a:r>
            <a:br>
              <a:rPr lang="en-US"/>
            </a:br>
            <a:endParaRPr/>
          </a:p>
        </p:txBody>
      </p:sp>
      <p:sp>
        <p:nvSpPr>
          <p:cNvPr id="212" name="Google Shape;212;p24"/>
          <p:cNvSpPr txBox="1"/>
          <p:nvPr>
            <p:ph idx="1" type="body"/>
          </p:nvPr>
        </p:nvSpPr>
        <p:spPr>
          <a:xfrm>
            <a:off x="457200" y="1219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400"/>
              <a:buChar char="•"/>
            </a:pPr>
            <a:r>
              <a:rPr lang="en-US" sz="2400"/>
              <a:t>In addition to the variables described for top-spraying, process variables for the rotor include</a:t>
            </a:r>
            <a:endParaRPr/>
          </a:p>
          <a:p>
            <a:pPr indent="0" lvl="0" marL="0" rtl="0" algn="l">
              <a:spcBef>
                <a:spcPts val="480"/>
              </a:spcBef>
              <a:spcAft>
                <a:spcPts val="0"/>
              </a:spcAft>
              <a:buClr>
                <a:schemeClr val="dk1"/>
              </a:buClr>
              <a:buSzPts val="2400"/>
              <a:buNone/>
            </a:pPr>
            <a:br>
              <a:rPr lang="en-US" sz="2400"/>
            </a:br>
            <a:endParaRPr sz="2400"/>
          </a:p>
        </p:txBody>
      </p:sp>
      <p:grpSp>
        <p:nvGrpSpPr>
          <p:cNvPr id="213" name="Google Shape;213;p24"/>
          <p:cNvGrpSpPr/>
          <p:nvPr/>
        </p:nvGrpSpPr>
        <p:grpSpPr>
          <a:xfrm>
            <a:off x="990600" y="2210296"/>
            <a:ext cx="6934200" cy="4063007"/>
            <a:chOff x="0" y="496"/>
            <a:chExt cx="6934200" cy="4063007"/>
          </a:xfrm>
        </p:grpSpPr>
        <p:sp>
          <p:nvSpPr>
            <p:cNvPr id="214" name="Google Shape;214;p24"/>
            <p:cNvSpPr/>
            <p:nvPr/>
          </p:nvSpPr>
          <p:spPr>
            <a:xfrm>
              <a:off x="2773680" y="496"/>
              <a:ext cx="4160520" cy="1934765"/>
            </a:xfrm>
            <a:prstGeom prst="rightArrow">
              <a:avLst>
                <a:gd fmla="val 75000" name="adj1"/>
                <a:gd fmla="val 50000" name="adj2"/>
              </a:avLst>
            </a:prstGeom>
            <a:solidFill>
              <a:srgbClr val="E7CFCF">
                <a:alpha val="89803"/>
              </a:srgbClr>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p24"/>
            <p:cNvSpPr txBox="1"/>
            <p:nvPr/>
          </p:nvSpPr>
          <p:spPr>
            <a:xfrm>
              <a:off x="2773680" y="242342"/>
              <a:ext cx="3434983" cy="1451073"/>
            </a:xfrm>
            <a:prstGeom prst="rect">
              <a:avLst/>
            </a:prstGeom>
            <a:noFill/>
            <a:ln>
              <a:noFill/>
            </a:ln>
          </p:spPr>
          <p:txBody>
            <a:bodyPr anchorCtr="0" anchor="t" bIns="12700" lIns="12700" spcFirstLastPara="1" rIns="12700" wrap="square" tIns="12700">
              <a:noAutofit/>
            </a:bodyPr>
            <a:lstStyle/>
            <a:p>
              <a:pPr indent="-228600" lvl="1" marL="228600" marR="0" rtl="0" algn="ctr">
                <a:lnSpc>
                  <a:spcPct val="90000"/>
                </a:lnSpc>
                <a:spcBef>
                  <a:spcPts val="0"/>
                </a:spcBef>
                <a:spcAft>
                  <a:spcPts val="0"/>
                </a:spcAft>
                <a:buClr>
                  <a:schemeClr val="dk1"/>
                </a:buClr>
                <a:buSzPts val="2000"/>
                <a:buFont typeface="Calibri"/>
                <a:buChar char="•"/>
              </a:pPr>
              <a:r>
                <a:rPr b="0" i="0" lang="en-US" sz="2000" u="none" cap="none" strike="noStrike">
                  <a:solidFill>
                    <a:schemeClr val="dk1"/>
                  </a:solidFill>
                  <a:latin typeface="Calibri"/>
                  <a:ea typeface="Calibri"/>
                  <a:cs typeface="Calibri"/>
                  <a:sym typeface="Calibri"/>
                </a:rPr>
                <a:t>Determined by  the particle size, the substrate density &amp; the desired velocity of particles passing to the coating zone  </a:t>
              </a:r>
              <a:endParaRPr b="0" i="0" sz="2000" u="none" cap="none" strike="noStrike">
                <a:solidFill>
                  <a:schemeClr val="dk1"/>
                </a:solidFill>
                <a:latin typeface="Calibri"/>
                <a:ea typeface="Calibri"/>
                <a:cs typeface="Calibri"/>
                <a:sym typeface="Calibri"/>
              </a:endParaRPr>
            </a:p>
          </p:txBody>
        </p:sp>
        <p:sp>
          <p:nvSpPr>
            <p:cNvPr id="216" name="Google Shape;216;p24"/>
            <p:cNvSpPr/>
            <p:nvPr/>
          </p:nvSpPr>
          <p:spPr>
            <a:xfrm>
              <a:off x="26918" y="15780"/>
              <a:ext cx="2773680" cy="1934765"/>
            </a:xfrm>
            <a:prstGeom prst="roundRect">
              <a:avLst>
                <a:gd fmla="val 16667" name="adj"/>
              </a:avLst>
            </a:prstGeom>
            <a:gradFill>
              <a:gsLst>
                <a:gs pos="0">
                  <a:srgbClr val="8A2725"/>
                </a:gs>
                <a:gs pos="80000">
                  <a:srgbClr val="B63430"/>
                </a:gs>
                <a:gs pos="100000">
                  <a:srgbClr val="BA332E"/>
                </a:gs>
              </a:gsLst>
              <a:lin ang="16200000" scaled="0"/>
            </a:gradFill>
            <a:ln>
              <a:noFill/>
            </a:ln>
            <a:effectLst>
              <a:outerShdw blurRad="40000" rotWithShape="0" dir="5400000" dist="23000">
                <a:srgbClr val="000000">
                  <a:alpha val="34901"/>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24"/>
            <p:cNvSpPr txBox="1"/>
            <p:nvPr/>
          </p:nvSpPr>
          <p:spPr>
            <a:xfrm>
              <a:off x="121365" y="110227"/>
              <a:ext cx="2584786" cy="1745871"/>
            </a:xfrm>
            <a:prstGeom prst="rect">
              <a:avLst/>
            </a:prstGeom>
            <a:noFill/>
            <a:ln>
              <a:noFill/>
            </a:ln>
          </p:spPr>
          <p:txBody>
            <a:bodyPr anchorCtr="0" anchor="ctr" bIns="70475" lIns="140950" spcFirstLastPara="1" rIns="140950" wrap="square" tIns="70475">
              <a:noAutofit/>
            </a:bodyPr>
            <a:lstStyle/>
            <a:p>
              <a:pPr indent="0" lvl="0" marL="0" marR="0" rtl="1" algn="ctr">
                <a:lnSpc>
                  <a:spcPct val="90000"/>
                </a:lnSpc>
                <a:spcBef>
                  <a:spcPts val="0"/>
                </a:spcBef>
                <a:spcAft>
                  <a:spcPts val="0"/>
                </a:spcAft>
                <a:buNone/>
              </a:pPr>
              <a:r>
                <a:rPr lang="en-US" sz="3700">
                  <a:solidFill>
                    <a:schemeClr val="lt1"/>
                  </a:solidFill>
                  <a:latin typeface="Calibri"/>
                  <a:ea typeface="Calibri"/>
                  <a:cs typeface="Calibri"/>
                  <a:sym typeface="Calibri"/>
                </a:rPr>
                <a:t>Partition height</a:t>
              </a:r>
              <a:endParaRPr sz="3700">
                <a:solidFill>
                  <a:schemeClr val="lt1"/>
                </a:solidFill>
                <a:latin typeface="Calibri"/>
                <a:ea typeface="Calibri"/>
                <a:cs typeface="Calibri"/>
                <a:sym typeface="Calibri"/>
              </a:endParaRPr>
            </a:p>
          </p:txBody>
        </p:sp>
        <p:sp>
          <p:nvSpPr>
            <p:cNvPr id="218" name="Google Shape;218;p24"/>
            <p:cNvSpPr/>
            <p:nvPr/>
          </p:nvSpPr>
          <p:spPr>
            <a:xfrm>
              <a:off x="2773680" y="2128738"/>
              <a:ext cx="4160520" cy="1934765"/>
            </a:xfrm>
            <a:prstGeom prst="rightArrow">
              <a:avLst>
                <a:gd fmla="val 75000" name="adj1"/>
                <a:gd fmla="val 50000" name="adj2"/>
              </a:avLst>
            </a:prstGeom>
            <a:solidFill>
              <a:srgbClr val="E7CFCF">
                <a:alpha val="89803"/>
              </a:srgbClr>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24"/>
            <p:cNvSpPr txBox="1"/>
            <p:nvPr/>
          </p:nvSpPr>
          <p:spPr>
            <a:xfrm>
              <a:off x="2773680" y="2370584"/>
              <a:ext cx="3434983" cy="1451073"/>
            </a:xfrm>
            <a:prstGeom prst="rect">
              <a:avLst/>
            </a:prstGeom>
            <a:noFill/>
            <a:ln>
              <a:noFill/>
            </a:ln>
          </p:spPr>
          <p:txBody>
            <a:bodyPr anchorCtr="0" anchor="t" bIns="12700" lIns="12700" spcFirstLastPara="1" rIns="12700" wrap="square" tIns="12700">
              <a:noAutofit/>
            </a:bodyPr>
            <a:lstStyle/>
            <a:p>
              <a:pPr indent="-228600" lvl="1" marL="228600" marR="0" rtl="0" algn="ctr">
                <a:lnSpc>
                  <a:spcPct val="90000"/>
                </a:lnSpc>
                <a:spcBef>
                  <a:spcPts val="0"/>
                </a:spcBef>
                <a:spcAft>
                  <a:spcPts val="0"/>
                </a:spcAft>
                <a:buClr>
                  <a:schemeClr val="dk1"/>
                </a:buClr>
                <a:buSzPts val="2000"/>
                <a:buFont typeface="Calibri"/>
                <a:buChar char="•"/>
              </a:pPr>
              <a:r>
                <a:rPr b="0" i="0" lang="en-US" sz="2000" u="none" cap="none" strike="noStrike">
                  <a:solidFill>
                    <a:schemeClr val="dk1"/>
                  </a:solidFill>
                  <a:latin typeface="Calibri"/>
                  <a:ea typeface="Calibri"/>
                  <a:cs typeface="Calibri"/>
                  <a:sym typeface="Calibri"/>
                </a:rPr>
                <a:t>Available in various sizes (from 50mcq particle to pellets and tablets )</a:t>
              </a:r>
              <a:endParaRPr b="0" i="0" sz="2000" u="none" cap="none" strike="noStrike">
                <a:solidFill>
                  <a:schemeClr val="dk1"/>
                </a:solidFill>
                <a:latin typeface="Calibri"/>
                <a:ea typeface="Calibri"/>
                <a:cs typeface="Calibri"/>
                <a:sym typeface="Calibri"/>
              </a:endParaRPr>
            </a:p>
          </p:txBody>
        </p:sp>
        <p:sp>
          <p:nvSpPr>
            <p:cNvPr id="220" name="Google Shape;220;p24"/>
            <p:cNvSpPr/>
            <p:nvPr/>
          </p:nvSpPr>
          <p:spPr>
            <a:xfrm>
              <a:off x="0" y="2128738"/>
              <a:ext cx="2773680" cy="1934765"/>
            </a:xfrm>
            <a:prstGeom prst="roundRect">
              <a:avLst>
                <a:gd fmla="val 16667" name="adj"/>
              </a:avLst>
            </a:prstGeom>
            <a:gradFill>
              <a:gsLst>
                <a:gs pos="0">
                  <a:srgbClr val="A26E6C"/>
                </a:gs>
                <a:gs pos="80000">
                  <a:srgbClr val="D6908E"/>
                </a:gs>
                <a:gs pos="100000">
                  <a:srgbClr val="D88F8E"/>
                </a:gs>
              </a:gsLst>
              <a:lin ang="16200000" scaled="0"/>
            </a:gradFill>
            <a:ln>
              <a:noFill/>
            </a:ln>
            <a:effectLst>
              <a:outerShdw blurRad="40000" rotWithShape="0" dir="5400000" dist="23000">
                <a:srgbClr val="000000">
                  <a:alpha val="34901"/>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24"/>
            <p:cNvSpPr txBox="1"/>
            <p:nvPr/>
          </p:nvSpPr>
          <p:spPr>
            <a:xfrm>
              <a:off x="94447" y="2223185"/>
              <a:ext cx="2584786" cy="1745871"/>
            </a:xfrm>
            <a:prstGeom prst="rect">
              <a:avLst/>
            </a:prstGeom>
            <a:noFill/>
            <a:ln>
              <a:noFill/>
            </a:ln>
          </p:spPr>
          <p:txBody>
            <a:bodyPr anchorCtr="0" anchor="ctr" bIns="70475" lIns="140950" spcFirstLastPara="1" rIns="140950" wrap="square" tIns="70475">
              <a:noAutofit/>
            </a:bodyPr>
            <a:lstStyle/>
            <a:p>
              <a:pPr indent="0" lvl="0" marL="0" marR="0" rtl="1" algn="ctr">
                <a:lnSpc>
                  <a:spcPct val="90000"/>
                </a:lnSpc>
                <a:spcBef>
                  <a:spcPts val="0"/>
                </a:spcBef>
                <a:spcAft>
                  <a:spcPts val="0"/>
                </a:spcAft>
                <a:buNone/>
              </a:pPr>
              <a:r>
                <a:rPr lang="en-US" sz="3700">
                  <a:solidFill>
                    <a:schemeClr val="lt1"/>
                  </a:solidFill>
                  <a:latin typeface="Calibri"/>
                  <a:ea typeface="Calibri"/>
                  <a:cs typeface="Calibri"/>
                  <a:sym typeface="Calibri"/>
                </a:rPr>
                <a:t>Type of air distribution plate </a:t>
              </a:r>
              <a:endParaRPr sz="3700">
                <a:solidFill>
                  <a:schemeClr val="lt1"/>
                </a:solidFill>
                <a:latin typeface="Calibri"/>
                <a:ea typeface="Calibri"/>
                <a:cs typeface="Calibri"/>
                <a:sym typeface="Calibri"/>
              </a:endParaRPr>
            </a:p>
          </p:txBody>
        </p:sp>
      </p:gr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graphicFrame>
        <p:nvGraphicFramePr>
          <p:cNvPr id="226" name="Google Shape;226;p25"/>
          <p:cNvGraphicFramePr/>
          <p:nvPr/>
        </p:nvGraphicFramePr>
        <p:xfrm>
          <a:off x="152400" y="107406"/>
          <a:ext cx="3000000" cy="3000000"/>
        </p:xfrm>
        <a:graphic>
          <a:graphicData uri="http://schemas.openxmlformats.org/drawingml/2006/table">
            <a:tbl>
              <a:tblPr bandRow="1" firstRow="1">
                <a:noFill/>
                <a:tableStyleId>{F8BFA3E6-90A8-46FE-86A6-A84B0285E9D5}</a:tableStyleId>
              </a:tblPr>
              <a:tblGrid>
                <a:gridCol w="2247900"/>
                <a:gridCol w="2247900"/>
                <a:gridCol w="2247900"/>
                <a:gridCol w="2247900"/>
              </a:tblGrid>
              <a:tr h="669075">
                <a:tc>
                  <a:txBody>
                    <a:bodyPr/>
                    <a:lstStyle/>
                    <a:p>
                      <a:pPr indent="0" lvl="0" marL="0" marR="0" rtl="0" algn="l">
                        <a:spcBef>
                          <a:spcPts val="0"/>
                        </a:spcBef>
                        <a:spcAft>
                          <a:spcPts val="0"/>
                        </a:spcAft>
                        <a:buNone/>
                      </a:pPr>
                      <a:r>
                        <a:rPr lang="en-US" sz="1800" u="none" cap="none" strike="noStrike"/>
                        <a:t>Typical application </a:t>
                      </a:r>
                      <a:endParaRPr sz="1800" u="none" cap="none" strike="noStrike"/>
                    </a:p>
                  </a:txBody>
                  <a:tcPr marT="45725" marB="45725" marR="91450" marL="91450"/>
                </a:tc>
                <a:tc>
                  <a:txBody>
                    <a:bodyPr/>
                    <a:lstStyle/>
                    <a:p>
                      <a:pPr indent="0" lvl="0" marL="0" marR="0" rtl="0" algn="l">
                        <a:spcBef>
                          <a:spcPts val="0"/>
                        </a:spcBef>
                        <a:spcAft>
                          <a:spcPts val="0"/>
                        </a:spcAft>
                        <a:buNone/>
                      </a:pPr>
                      <a:r>
                        <a:rPr lang="en-US" sz="1800" u="none" cap="none" strike="noStrike"/>
                        <a:t>Limitation </a:t>
                      </a:r>
                      <a:endParaRPr sz="1800" u="none" cap="none" strike="noStrike"/>
                    </a:p>
                  </a:txBody>
                  <a:tcPr marT="45725" marB="45725" marR="91450" marL="91450"/>
                </a:tc>
                <a:tc>
                  <a:txBody>
                    <a:bodyPr/>
                    <a:lstStyle/>
                    <a:p>
                      <a:pPr indent="0" lvl="0" marL="0" marR="0" rtl="0" algn="l">
                        <a:spcBef>
                          <a:spcPts val="0"/>
                        </a:spcBef>
                        <a:spcAft>
                          <a:spcPts val="0"/>
                        </a:spcAft>
                        <a:buNone/>
                      </a:pPr>
                      <a:r>
                        <a:rPr lang="en-US" sz="1800" u="none" cap="none" strike="noStrike"/>
                        <a:t>Advantage </a:t>
                      </a:r>
                      <a:endParaRPr sz="1800" u="none" cap="none" strike="noStrike"/>
                    </a:p>
                  </a:txBody>
                  <a:tcPr marT="45725" marB="45725" marR="91450" marL="91450"/>
                </a:tc>
                <a:tc>
                  <a:txBody>
                    <a:bodyPr/>
                    <a:lstStyle/>
                    <a:p>
                      <a:pPr indent="0" lvl="0" marL="0" marR="0" rtl="0" algn="l">
                        <a:spcBef>
                          <a:spcPts val="0"/>
                        </a:spcBef>
                        <a:spcAft>
                          <a:spcPts val="0"/>
                        </a:spcAft>
                        <a:buNone/>
                      </a:pPr>
                      <a:r>
                        <a:rPr lang="en-US" sz="1800" u="none" cap="none" strike="noStrike"/>
                        <a:t>Processing method </a:t>
                      </a:r>
                      <a:endParaRPr sz="1800" u="none" cap="none" strike="noStrike"/>
                    </a:p>
                  </a:txBody>
                  <a:tcPr marT="45725" marB="45725" marR="91450" marL="91450"/>
                </a:tc>
              </a:tr>
              <a:tr h="1691825">
                <a:tc>
                  <a:txBody>
                    <a:bodyPr/>
                    <a:lstStyle/>
                    <a:p>
                      <a:pPr indent="0" lvl="0" marL="0" marR="0" rtl="0" algn="l">
                        <a:spcBef>
                          <a:spcPts val="0"/>
                        </a:spcBef>
                        <a:spcAft>
                          <a:spcPts val="0"/>
                        </a:spcAft>
                        <a:buNone/>
                      </a:pPr>
                      <a:r>
                        <a:rPr lang="en-US" sz="1800" u="none" cap="none" strike="noStrike"/>
                        <a:t>- granulation.</a:t>
                      </a:r>
                      <a:endParaRPr sz="1800" u="none" cap="none" strike="noStrike"/>
                    </a:p>
                    <a:p>
                      <a:pPr indent="0" lvl="0" marL="0" marR="0" rtl="0" algn="l">
                        <a:spcBef>
                          <a:spcPts val="0"/>
                        </a:spcBef>
                        <a:spcAft>
                          <a:spcPts val="0"/>
                        </a:spcAft>
                        <a:buClr>
                          <a:schemeClr val="dk1"/>
                        </a:buClr>
                        <a:buSzPts val="1800"/>
                        <a:buFont typeface="Calibri"/>
                        <a:buNone/>
                      </a:pPr>
                      <a:r>
                        <a:rPr lang="en-US" sz="1800" u="none" cap="none" strike="noStrike"/>
                        <a:t>-hot melt coating.</a:t>
                      </a:r>
                      <a:endParaRPr/>
                    </a:p>
                    <a:p>
                      <a:pPr indent="0" lvl="0" marL="0" marR="0" rtl="0" algn="l">
                        <a:spcBef>
                          <a:spcPts val="0"/>
                        </a:spcBef>
                        <a:spcAft>
                          <a:spcPts val="0"/>
                        </a:spcAft>
                        <a:buClr>
                          <a:schemeClr val="dk1"/>
                        </a:buClr>
                        <a:buSzPts val="1800"/>
                        <a:buFont typeface="Calibri"/>
                        <a:buNone/>
                      </a:pPr>
                      <a:r>
                        <a:rPr lang="en-US" sz="1800" u="none" cap="none" strike="noStrike"/>
                        <a:t>-coating is used for taste masking, enteric release and barrier films </a:t>
                      </a:r>
                      <a:endParaRPr sz="1800" u="none" cap="none" strike="noStrike"/>
                    </a:p>
                  </a:txBody>
                  <a:tcPr marT="45725" marB="45725" marR="91450" marL="91450"/>
                </a:tc>
                <a:tc>
                  <a:txBody>
                    <a:bodyPr/>
                    <a:lstStyle/>
                    <a:p>
                      <a:pPr indent="0" lvl="0" marL="0" marR="0" rtl="0" algn="l">
                        <a:spcBef>
                          <a:spcPts val="0"/>
                        </a:spcBef>
                        <a:spcAft>
                          <a:spcPts val="0"/>
                        </a:spcAft>
                        <a:buNone/>
                      </a:pPr>
                      <a:r>
                        <a:rPr lang="en-US" sz="1800" u="none" cap="none" strike="noStrike"/>
                        <a:t>-Take longer to achieve the target coating   </a:t>
                      </a:r>
                      <a:endParaRPr/>
                    </a:p>
                    <a:p>
                      <a:pPr indent="0" lvl="0" marL="0" marR="0" rtl="0" algn="l">
                        <a:spcBef>
                          <a:spcPts val="0"/>
                        </a:spcBef>
                        <a:spcAft>
                          <a:spcPts val="0"/>
                        </a:spcAft>
                        <a:buNone/>
                      </a:pPr>
                      <a:r>
                        <a:rPr lang="en-US" sz="1800" u="none" cap="none" strike="noStrike"/>
                        <a:t>Use of organic solvent produce inefficient film quality </a:t>
                      </a:r>
                      <a:endParaRPr sz="1800" u="none" cap="none" strike="noStrike"/>
                    </a:p>
                  </a:txBody>
                  <a:tcPr marT="45725" marB="45725" marR="91450" marL="91450"/>
                </a:tc>
                <a:tc>
                  <a:txBody>
                    <a:bodyPr/>
                    <a:lstStyle/>
                    <a:p>
                      <a:pPr indent="0" lvl="0" marL="0" marR="0" rtl="0" algn="l">
                        <a:spcBef>
                          <a:spcPts val="0"/>
                        </a:spcBef>
                        <a:spcAft>
                          <a:spcPts val="0"/>
                        </a:spcAft>
                        <a:buNone/>
                      </a:pPr>
                      <a:r>
                        <a:rPr lang="en-US" sz="1800" u="none" cap="none" strike="noStrike"/>
                        <a:t>-Large capacity </a:t>
                      </a:r>
                      <a:endParaRPr/>
                    </a:p>
                    <a:p>
                      <a:pPr indent="0" lvl="0" marL="0" marR="0" rtl="0" algn="l">
                        <a:spcBef>
                          <a:spcPts val="0"/>
                        </a:spcBef>
                        <a:spcAft>
                          <a:spcPts val="0"/>
                        </a:spcAft>
                        <a:buNone/>
                      </a:pPr>
                      <a:r>
                        <a:rPr lang="en-US" sz="1800" u="none" cap="none" strike="noStrike"/>
                        <a:t>-Simplest and cost low</a:t>
                      </a:r>
                      <a:endParaRPr/>
                    </a:p>
                    <a:p>
                      <a:pPr indent="0" lvl="0" marL="0" marR="0" rtl="0" algn="l">
                        <a:spcBef>
                          <a:spcPts val="0"/>
                        </a:spcBef>
                        <a:spcAft>
                          <a:spcPts val="0"/>
                        </a:spcAft>
                        <a:buNone/>
                      </a:pPr>
                      <a:r>
                        <a:t/>
                      </a:r>
                      <a:endParaRPr sz="1800" u="none" cap="none" strike="noStrike"/>
                    </a:p>
                  </a:txBody>
                  <a:tcPr marT="45725" marB="45725" marR="91450" marL="91450"/>
                </a:tc>
                <a:tc>
                  <a:txBody>
                    <a:bodyPr/>
                    <a:lstStyle/>
                    <a:p>
                      <a:pPr indent="0" lvl="0" marL="0" marR="0" rtl="0" algn="l">
                        <a:spcBef>
                          <a:spcPts val="0"/>
                        </a:spcBef>
                        <a:spcAft>
                          <a:spcPts val="0"/>
                        </a:spcAft>
                        <a:buNone/>
                      </a:pPr>
                      <a:r>
                        <a:rPr lang="en-US" sz="1800" u="none" cap="none" strike="noStrike"/>
                        <a:t>Top spray</a:t>
                      </a:r>
                      <a:endParaRPr sz="1800" u="none" cap="none" strike="noStrike"/>
                    </a:p>
                  </a:txBody>
                  <a:tcPr marT="45725" marB="45725" marR="91450" marL="91450"/>
                </a:tc>
              </a:tr>
              <a:tr h="1416550">
                <a:tc>
                  <a:txBody>
                    <a:bodyPr/>
                    <a:lstStyle/>
                    <a:p>
                      <a:pPr indent="0" lvl="0" marL="0" marR="0" rtl="0" algn="l">
                        <a:spcBef>
                          <a:spcPts val="0"/>
                        </a:spcBef>
                        <a:spcAft>
                          <a:spcPts val="0"/>
                        </a:spcAft>
                        <a:buNone/>
                      </a:pPr>
                      <a:r>
                        <a:rPr lang="en-US" sz="1800" u="none" cap="none" strike="noStrike"/>
                        <a:t>- coating for sustained release and control release .</a:t>
                      </a:r>
                      <a:endParaRPr/>
                    </a:p>
                    <a:p>
                      <a:pPr indent="0" lvl="0" marL="0" marR="0" rtl="0" algn="l">
                        <a:spcBef>
                          <a:spcPts val="0"/>
                        </a:spcBef>
                        <a:spcAft>
                          <a:spcPts val="0"/>
                        </a:spcAft>
                        <a:buNone/>
                      </a:pPr>
                      <a:r>
                        <a:rPr lang="en-US" sz="1800" u="none" cap="none" strike="noStrike"/>
                        <a:t>- taste mask.</a:t>
                      </a:r>
                      <a:endParaRPr/>
                    </a:p>
                    <a:p>
                      <a:pPr indent="0" lvl="0" marL="0" marR="0" rtl="0" algn="l">
                        <a:spcBef>
                          <a:spcPts val="0"/>
                        </a:spcBef>
                        <a:spcAft>
                          <a:spcPts val="0"/>
                        </a:spcAft>
                        <a:buNone/>
                      </a:pPr>
                      <a:r>
                        <a:t/>
                      </a:r>
                      <a:endParaRPr sz="1800" u="none" cap="none" strike="noStrike"/>
                    </a:p>
                  </a:txBody>
                  <a:tcPr marT="45725" marB="45725" marR="91450" marL="91450"/>
                </a:tc>
                <a:tc>
                  <a:txBody>
                    <a:bodyPr/>
                    <a:lstStyle/>
                    <a:p>
                      <a:pPr indent="0" lvl="0" marL="0" marR="0" rtl="0" algn="l">
                        <a:spcBef>
                          <a:spcPts val="0"/>
                        </a:spcBef>
                        <a:spcAft>
                          <a:spcPts val="0"/>
                        </a:spcAft>
                        <a:buNone/>
                      </a:pPr>
                      <a:r>
                        <a:rPr lang="en-US" sz="1800" u="none" cap="none" strike="noStrike"/>
                        <a:t>- Nozzle access.</a:t>
                      </a:r>
                      <a:endParaRPr/>
                    </a:p>
                    <a:p>
                      <a:pPr indent="0" lvl="0" marL="0" marR="0" rtl="0" algn="l">
                        <a:spcBef>
                          <a:spcPts val="0"/>
                        </a:spcBef>
                        <a:spcAft>
                          <a:spcPts val="0"/>
                        </a:spcAft>
                        <a:buNone/>
                      </a:pPr>
                      <a:r>
                        <a:rPr lang="en-US" sz="1800" u="none" cap="none" strike="noStrike"/>
                        <a:t>-Space requirement.  </a:t>
                      </a:r>
                      <a:endParaRPr sz="1800" u="none" cap="none" strike="noStrike"/>
                    </a:p>
                  </a:txBody>
                  <a:tcPr marT="45725" marB="45725" marR="91450" marL="91450"/>
                </a:tc>
                <a:tc>
                  <a:txBody>
                    <a:bodyPr/>
                    <a:lstStyle/>
                    <a:p>
                      <a:pPr indent="0" lvl="0" marL="0" marR="0" rtl="0" algn="l">
                        <a:spcBef>
                          <a:spcPts val="0"/>
                        </a:spcBef>
                        <a:spcAft>
                          <a:spcPts val="0"/>
                        </a:spcAft>
                        <a:buNone/>
                      </a:pPr>
                      <a:r>
                        <a:rPr lang="en-US" sz="1800" u="none" cap="none" strike="noStrike"/>
                        <a:t>-efficacy coating (smooth and more uniform)</a:t>
                      </a:r>
                      <a:endParaRPr sz="1800" u="none" cap="none" strike="noStrike"/>
                    </a:p>
                  </a:txBody>
                  <a:tcPr marT="45725" marB="45725" marR="91450" marL="91450"/>
                </a:tc>
                <a:tc>
                  <a:txBody>
                    <a:bodyPr/>
                    <a:lstStyle/>
                    <a:p>
                      <a:pPr indent="0" lvl="0" marL="0" marR="0" rtl="0" algn="l">
                        <a:spcBef>
                          <a:spcPts val="0"/>
                        </a:spcBef>
                        <a:spcAft>
                          <a:spcPts val="0"/>
                        </a:spcAft>
                        <a:buNone/>
                      </a:pPr>
                      <a:r>
                        <a:rPr lang="en-US" sz="1800" u="none" cap="none" strike="noStrike"/>
                        <a:t>Bottom spray </a:t>
                      </a:r>
                      <a:endParaRPr sz="1800" u="none" cap="none" strike="noStrike"/>
                    </a:p>
                  </a:txBody>
                  <a:tcPr marT="45725" marB="45725" marR="91450" marL="91450"/>
                </a:tc>
              </a:tr>
              <a:tr h="2744550">
                <a:tc>
                  <a:txBody>
                    <a:bodyPr/>
                    <a:lstStyle/>
                    <a:p>
                      <a:pPr indent="0" lvl="0" marL="0" marR="0" rtl="0" algn="l">
                        <a:spcBef>
                          <a:spcPts val="0"/>
                        </a:spcBef>
                        <a:spcAft>
                          <a:spcPts val="0"/>
                        </a:spcAft>
                        <a:buNone/>
                      </a:pPr>
                      <a:r>
                        <a:rPr lang="en-US" sz="1800" u="none" cap="none" strike="noStrike"/>
                        <a:t>- pellitazation.</a:t>
                      </a:r>
                      <a:endParaRPr/>
                    </a:p>
                    <a:p>
                      <a:pPr indent="0" lvl="0" marL="0" marR="0" rtl="0" algn="l">
                        <a:spcBef>
                          <a:spcPts val="0"/>
                        </a:spcBef>
                        <a:spcAft>
                          <a:spcPts val="0"/>
                        </a:spcAft>
                        <a:buNone/>
                      </a:pPr>
                      <a:r>
                        <a:rPr lang="en-US" sz="1800" u="none" cap="none" strike="noStrike"/>
                        <a:t>- layering .</a:t>
                      </a:r>
                      <a:endParaRPr/>
                    </a:p>
                    <a:p>
                      <a:pPr indent="0" lvl="0" marL="0" marR="0" rtl="0" algn="l">
                        <a:lnSpc>
                          <a:spcPct val="100000"/>
                        </a:lnSpc>
                        <a:spcBef>
                          <a:spcPts val="0"/>
                        </a:spcBef>
                        <a:spcAft>
                          <a:spcPts val="0"/>
                        </a:spcAft>
                        <a:buClr>
                          <a:schemeClr val="dk1"/>
                        </a:buClr>
                        <a:buSzPts val="1800"/>
                        <a:buFont typeface="Calibri"/>
                        <a:buNone/>
                      </a:pPr>
                      <a:r>
                        <a:rPr lang="en-US" sz="1800" u="none" cap="none" strike="noStrike"/>
                        <a:t>- for SR and enteric coating products</a:t>
                      </a:r>
                      <a:endParaRPr/>
                    </a:p>
                    <a:p>
                      <a:pPr indent="0" lvl="0" marL="0" marR="0" rtl="0" algn="l">
                        <a:spcBef>
                          <a:spcPts val="0"/>
                        </a:spcBef>
                        <a:spcAft>
                          <a:spcPts val="0"/>
                        </a:spcAft>
                        <a:buNone/>
                      </a:pPr>
                      <a:r>
                        <a:t/>
                      </a:r>
                      <a:endParaRPr sz="1800" u="none" cap="none" strike="noStrike"/>
                    </a:p>
                  </a:txBody>
                  <a:tcPr marT="45725" marB="45725" marR="91450" marL="91450"/>
                </a:tc>
                <a:tc>
                  <a:txBody>
                    <a:bodyPr/>
                    <a:lstStyle/>
                    <a:p>
                      <a:pPr indent="0" lvl="0" marL="0" marR="0" rtl="0" algn="l">
                        <a:spcBef>
                          <a:spcPts val="0"/>
                        </a:spcBef>
                        <a:spcAft>
                          <a:spcPts val="0"/>
                        </a:spcAft>
                        <a:buNone/>
                      </a:pPr>
                      <a:r>
                        <a:rPr b="0" i="0" lang="en-US" sz="1800" u="none" cap="none" strike="noStrike">
                          <a:solidFill>
                            <a:schemeClr val="dk1"/>
                          </a:solidFill>
                          <a:latin typeface="Calibri"/>
                          <a:ea typeface="Calibri"/>
                          <a:cs typeface="Calibri"/>
                          <a:sym typeface="Calibri"/>
                        </a:rPr>
                        <a:t>- No possibility of particles granulating due to high rolling motion</a:t>
                      </a:r>
                      <a:endParaRPr/>
                    </a:p>
                    <a:p>
                      <a:pPr indent="0" lvl="0" marL="0" marR="0" rtl="0" algn="l">
                        <a:spcBef>
                          <a:spcPts val="0"/>
                        </a:spcBef>
                        <a:spcAft>
                          <a:spcPts val="0"/>
                        </a:spcAft>
                        <a:buNone/>
                      </a:pPr>
                      <a:r>
                        <a:rPr b="0" i="0" lang="en-US" sz="1800" u="none" cap="none" strike="noStrike">
                          <a:solidFill>
                            <a:schemeClr val="dk1"/>
                          </a:solidFill>
                          <a:latin typeface="Calibri"/>
                          <a:ea typeface="Calibri"/>
                          <a:cs typeface="Calibri"/>
                          <a:sym typeface="Calibri"/>
                        </a:rPr>
                        <a:t>- Expensive and low capacity .</a:t>
                      </a:r>
                      <a:endParaRPr sz="1800" u="none" cap="none" strike="noStrike"/>
                    </a:p>
                  </a:txBody>
                  <a:tcPr marT="45725" marB="45725" marR="91450" marL="91450"/>
                </a:tc>
                <a:tc>
                  <a:txBody>
                    <a:bodyPr/>
                    <a:lstStyle/>
                    <a:p>
                      <a:pPr indent="0" lvl="0" marL="0" marR="0" rtl="0" algn="l">
                        <a:spcBef>
                          <a:spcPts val="0"/>
                        </a:spcBef>
                        <a:spcAft>
                          <a:spcPts val="0"/>
                        </a:spcAft>
                        <a:buNone/>
                      </a:pPr>
                      <a:r>
                        <a:rPr lang="en-US" sz="1800" u="none" cap="none" strike="noStrike"/>
                        <a:t>-several ingredients with significant differences in bulk densities.</a:t>
                      </a:r>
                      <a:endParaRPr/>
                    </a:p>
                    <a:p>
                      <a:pPr indent="0" lvl="0" marL="0" marR="0" rtl="0" algn="l">
                        <a:spcBef>
                          <a:spcPts val="0"/>
                        </a:spcBef>
                        <a:spcAft>
                          <a:spcPts val="0"/>
                        </a:spcAft>
                        <a:buClr>
                          <a:schemeClr val="dk1"/>
                        </a:buClr>
                        <a:buSzPts val="1800"/>
                        <a:buFont typeface="Calibri"/>
                        <a:buNone/>
                      </a:pPr>
                      <a:r>
                        <a:rPr lang="en-US" sz="1800" u="none" cap="none" strike="noStrike"/>
                        <a:t>-high-dose loading applications</a:t>
                      </a:r>
                      <a:endParaRPr/>
                    </a:p>
                    <a:p>
                      <a:pPr indent="0" lvl="0" marL="0" marR="0" rtl="0" algn="l">
                        <a:spcBef>
                          <a:spcPts val="0"/>
                        </a:spcBef>
                        <a:spcAft>
                          <a:spcPts val="0"/>
                        </a:spcAft>
                        <a:buClr>
                          <a:schemeClr val="dk1"/>
                        </a:buClr>
                        <a:buSzPts val="1800"/>
                        <a:buFont typeface="Calibri"/>
                        <a:buNone/>
                      </a:pPr>
                      <a:r>
                        <a:rPr lang="en-US" sz="1800" u="none" cap="none" strike="noStrike"/>
                        <a:t>Granules are denes and less friable, large particle size </a:t>
                      </a:r>
                      <a:endParaRPr sz="1800" u="none" cap="none" strike="noStrike"/>
                    </a:p>
                  </a:txBody>
                  <a:tcPr marT="45725" marB="45725" marR="91450" marL="91450"/>
                </a:tc>
                <a:tc>
                  <a:txBody>
                    <a:bodyPr/>
                    <a:lstStyle/>
                    <a:p>
                      <a:pPr indent="0" lvl="0" marL="0" marR="0" rtl="0" algn="l">
                        <a:spcBef>
                          <a:spcPts val="0"/>
                        </a:spcBef>
                        <a:spcAft>
                          <a:spcPts val="0"/>
                        </a:spcAft>
                        <a:buNone/>
                      </a:pPr>
                      <a:r>
                        <a:rPr lang="en-US" sz="1800" u="none" cap="none" strike="noStrike"/>
                        <a:t>Tangential spray </a:t>
                      </a:r>
                      <a:endParaRPr sz="1800" u="none" cap="none" strike="noStrike"/>
                    </a:p>
                  </a:txBody>
                  <a:tcPr marT="45725" marB="45725" marR="91450" marL="91450"/>
                </a:tc>
              </a:tr>
            </a:tbl>
          </a:graphicData>
        </a:graphic>
      </p:graphicFrame>
      <p:pic>
        <p:nvPicPr>
          <p:cNvPr id="227" name="Google Shape;227;p25"/>
          <p:cNvPicPr preferRelativeResize="0"/>
          <p:nvPr/>
        </p:nvPicPr>
        <p:blipFill rotWithShape="1">
          <a:blip r:embed="rId3">
            <a:alphaModFix/>
          </a:blip>
          <a:srcRect b="0" l="0" r="0" t="0"/>
          <a:stretch/>
        </p:blipFill>
        <p:spPr>
          <a:xfrm>
            <a:off x="304800" y="5181600"/>
            <a:ext cx="1528762" cy="1528762"/>
          </a:xfrm>
          <a:prstGeom prst="rect">
            <a:avLst/>
          </a:prstGeom>
          <a:noFill/>
          <a:ln>
            <a:noFill/>
          </a:ln>
        </p:spPr>
      </p:pic>
      <p:pic>
        <p:nvPicPr>
          <p:cNvPr id="228" name="Google Shape;228;p25"/>
          <p:cNvPicPr preferRelativeResize="0"/>
          <p:nvPr/>
        </p:nvPicPr>
        <p:blipFill rotWithShape="1">
          <a:blip r:embed="rId4">
            <a:alphaModFix/>
          </a:blip>
          <a:srcRect b="0" l="0" r="0" t="0"/>
          <a:stretch/>
        </p:blipFill>
        <p:spPr>
          <a:xfrm>
            <a:off x="7315200" y="5497398"/>
            <a:ext cx="1670401" cy="1231107"/>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sp>
        <p:nvSpPr>
          <p:cNvPr id="233" name="Google Shape;233;p26"/>
          <p:cNvSpPr txBox="1"/>
          <p:nvPr>
            <p:ph type="title"/>
          </p:nvPr>
        </p:nvSpPr>
        <p:spPr>
          <a:xfrm>
            <a:off x="457200" y="274638"/>
            <a:ext cx="4495800" cy="715962"/>
          </a:xfrm>
          <a:prstGeom prst="rect">
            <a:avLst/>
          </a:prstGeom>
          <a:solidFill>
            <a:schemeClr val="lt1"/>
          </a:solidFill>
          <a:ln cap="flat" cmpd="sng" w="25400">
            <a:solidFill>
              <a:schemeClr val="accent2"/>
            </a:solidFill>
            <a:prstDash val="solid"/>
            <a:round/>
            <a:headEnd len="sm" w="sm" type="none"/>
            <a:tailEnd len="sm" w="sm" type="none"/>
          </a:ln>
        </p:spPr>
        <p:txBody>
          <a:bodyPr anchorCtr="0" anchor="ctr" bIns="45700" lIns="91425" spcFirstLastPara="1" rIns="91425" wrap="square" tIns="45700">
            <a:normAutofit fontScale="90000"/>
          </a:bodyPr>
          <a:lstStyle/>
          <a:p>
            <a:pPr indent="0" lvl="0" marL="0" rtl="1" algn="ctr">
              <a:spcBef>
                <a:spcPts val="0"/>
              </a:spcBef>
              <a:spcAft>
                <a:spcPts val="0"/>
              </a:spcAft>
              <a:buClr>
                <a:schemeClr val="dk1"/>
              </a:buClr>
              <a:buSzPct val="100000"/>
              <a:buFont typeface="Calibri"/>
              <a:buNone/>
            </a:pPr>
            <a:r>
              <a:rPr lang="en-US">
                <a:solidFill>
                  <a:schemeClr val="dk1"/>
                </a:solidFill>
                <a:latin typeface="Calibri"/>
                <a:ea typeface="Calibri"/>
                <a:cs typeface="Calibri"/>
                <a:sym typeface="Calibri"/>
              </a:rPr>
              <a:t>Direct pelletizing</a:t>
            </a:r>
            <a:endParaRPr/>
          </a:p>
        </p:txBody>
      </p:sp>
      <p:sp>
        <p:nvSpPr>
          <p:cNvPr id="234" name="Google Shape;234;p26"/>
          <p:cNvSpPr txBox="1"/>
          <p:nvPr>
            <p:ph idx="1" type="body"/>
          </p:nvPr>
        </p:nvSpPr>
        <p:spPr>
          <a:xfrm>
            <a:off x="457200" y="1066800"/>
            <a:ext cx="8229600" cy="50593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rgbClr val="000000"/>
              </a:buClr>
              <a:buSzPts val="2500"/>
              <a:buFont typeface="Noto Sans Symbols"/>
              <a:buChar char="⮚"/>
            </a:pPr>
            <a:r>
              <a:rPr lang="en-US" sz="2500">
                <a:solidFill>
                  <a:srgbClr val="000000"/>
                </a:solidFill>
              </a:rPr>
              <a:t>Is the manufacturing  of pellets directly from powder</a:t>
            </a:r>
            <a:endParaRPr b="1" sz="2500">
              <a:solidFill>
                <a:srgbClr val="000000"/>
              </a:solidFill>
            </a:endParaRPr>
          </a:p>
          <a:p>
            <a:pPr indent="0" lvl="0" marL="0" rtl="0" algn="l">
              <a:spcBef>
                <a:spcPts val="640"/>
              </a:spcBef>
              <a:spcAft>
                <a:spcPts val="0"/>
              </a:spcAft>
              <a:buClr>
                <a:schemeClr val="dk1"/>
              </a:buClr>
              <a:buSzPts val="3200"/>
              <a:buNone/>
            </a:pPr>
            <a:r>
              <a:t/>
            </a:r>
            <a:endParaRPr/>
          </a:p>
          <a:p>
            <a:pPr indent="0" lvl="0" marL="0" rtl="0" algn="l">
              <a:spcBef>
                <a:spcPts val="640"/>
              </a:spcBef>
              <a:spcAft>
                <a:spcPts val="0"/>
              </a:spcAft>
              <a:buClr>
                <a:schemeClr val="dk1"/>
              </a:buClr>
              <a:buSzPts val="3200"/>
              <a:buNone/>
            </a:pPr>
            <a:r>
              <a:t/>
            </a:r>
            <a:endParaRPr/>
          </a:p>
          <a:p>
            <a:pPr indent="0" lvl="0" marL="0" rtl="0" algn="l">
              <a:spcBef>
                <a:spcPts val="640"/>
              </a:spcBef>
              <a:spcAft>
                <a:spcPts val="0"/>
              </a:spcAft>
              <a:buClr>
                <a:schemeClr val="dk1"/>
              </a:buClr>
              <a:buSzPts val="3200"/>
              <a:buNone/>
            </a:pPr>
            <a:r>
              <a:t/>
            </a:r>
            <a:endParaRPr/>
          </a:p>
          <a:p>
            <a:pPr indent="0" lvl="0" marL="0" rtl="0" algn="l">
              <a:spcBef>
                <a:spcPts val="640"/>
              </a:spcBef>
              <a:spcAft>
                <a:spcPts val="0"/>
              </a:spcAft>
              <a:buClr>
                <a:schemeClr val="dk1"/>
              </a:buClr>
              <a:buSzPts val="3200"/>
              <a:buNone/>
            </a:pPr>
            <a:r>
              <a:t/>
            </a:r>
            <a:endParaRPr/>
          </a:p>
          <a:p>
            <a:pPr indent="-342900" lvl="0" marL="342900" rtl="0" algn="just">
              <a:spcBef>
                <a:spcPts val="500"/>
              </a:spcBef>
              <a:spcAft>
                <a:spcPts val="0"/>
              </a:spcAft>
              <a:buClr>
                <a:srgbClr val="000000"/>
              </a:buClr>
              <a:buSzPts val="2500"/>
              <a:buFont typeface="Noto Sans Symbols"/>
              <a:buChar char="⮚"/>
            </a:pPr>
            <a:r>
              <a:rPr lang="en-US" sz="2500">
                <a:solidFill>
                  <a:srgbClr val="000000"/>
                </a:solidFill>
              </a:rPr>
              <a:t>Pellets can be automatically dosed and filled into capsules or compressed to form tablets using a suitable formulation.</a:t>
            </a:r>
            <a:endParaRPr/>
          </a:p>
          <a:p>
            <a:pPr indent="-342900" lvl="0" marL="342900" rtl="0" algn="just">
              <a:spcBef>
                <a:spcPts val="500"/>
              </a:spcBef>
              <a:spcAft>
                <a:spcPts val="0"/>
              </a:spcAft>
              <a:buClr>
                <a:srgbClr val="000000"/>
              </a:buClr>
              <a:buSzPts val="2500"/>
              <a:buFont typeface="Noto Sans Symbols"/>
              <a:buChar char="⮚"/>
            </a:pPr>
            <a:r>
              <a:rPr lang="en-US" sz="2500">
                <a:solidFill>
                  <a:srgbClr val="000000"/>
                </a:solidFill>
              </a:rPr>
              <a:t>The even shape and surface provide ideal conditions for application of a precise film, in order to achieve controlled release. </a:t>
            </a:r>
            <a:endParaRPr/>
          </a:p>
          <a:p>
            <a:pPr indent="0" lvl="0" marL="0" rtl="0" algn="l">
              <a:spcBef>
                <a:spcPts val="640"/>
              </a:spcBef>
              <a:spcAft>
                <a:spcPts val="0"/>
              </a:spcAft>
              <a:buClr>
                <a:schemeClr val="dk1"/>
              </a:buClr>
              <a:buSzPts val="3200"/>
              <a:buNone/>
            </a:pPr>
            <a:r>
              <a:t/>
            </a:r>
            <a:endParaRPr/>
          </a:p>
        </p:txBody>
      </p:sp>
      <p:grpSp>
        <p:nvGrpSpPr>
          <p:cNvPr id="235" name="Google Shape;235;p26"/>
          <p:cNvGrpSpPr/>
          <p:nvPr/>
        </p:nvGrpSpPr>
        <p:grpSpPr>
          <a:xfrm>
            <a:off x="993775" y="1600200"/>
            <a:ext cx="7010400" cy="1905000"/>
            <a:chOff x="0" y="0"/>
            <a:chExt cx="7010400" cy="1905000"/>
          </a:xfrm>
        </p:grpSpPr>
        <p:sp>
          <p:nvSpPr>
            <p:cNvPr id="236" name="Google Shape;236;p26"/>
            <p:cNvSpPr/>
            <p:nvPr/>
          </p:nvSpPr>
          <p:spPr>
            <a:xfrm>
              <a:off x="0" y="0"/>
              <a:ext cx="7010400" cy="571500"/>
            </a:xfrm>
            <a:prstGeom prst="rect">
              <a:avLst/>
            </a:prstGeom>
            <a:solidFill>
              <a:srgbClr val="AD46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26"/>
            <p:cNvSpPr txBox="1"/>
            <p:nvPr/>
          </p:nvSpPr>
          <p:spPr>
            <a:xfrm>
              <a:off x="0" y="0"/>
              <a:ext cx="7010400" cy="571500"/>
            </a:xfrm>
            <a:prstGeom prst="rect">
              <a:avLst/>
            </a:prstGeom>
            <a:noFill/>
            <a:ln>
              <a:noFill/>
            </a:ln>
          </p:spPr>
          <p:txBody>
            <a:bodyPr anchorCtr="0" anchor="ctr" bIns="91425" lIns="91425" spcFirstLastPara="1" rIns="91425" wrap="square" tIns="91425">
              <a:noAutofit/>
            </a:bodyPr>
            <a:lstStyle/>
            <a:p>
              <a:pPr indent="0" lvl="0" marL="0" marR="0" rtl="1" algn="ctr">
                <a:lnSpc>
                  <a:spcPct val="90000"/>
                </a:lnSpc>
                <a:spcBef>
                  <a:spcPts val="0"/>
                </a:spcBef>
                <a:spcAft>
                  <a:spcPts val="0"/>
                </a:spcAft>
                <a:buNone/>
              </a:pPr>
              <a:r>
                <a:rPr lang="en-US" sz="2400">
                  <a:solidFill>
                    <a:srgbClr val="000000"/>
                  </a:solidFill>
                  <a:latin typeface="Calibri"/>
                  <a:ea typeface="Calibri"/>
                  <a:cs typeface="Calibri"/>
                  <a:sym typeface="Calibri"/>
                </a:rPr>
                <a:t>Direct pelletizing is performed in three steps:</a:t>
              </a:r>
              <a:endParaRPr sz="2400">
                <a:solidFill>
                  <a:schemeClr val="dk1"/>
                </a:solidFill>
                <a:latin typeface="Calibri"/>
                <a:ea typeface="Calibri"/>
                <a:cs typeface="Calibri"/>
                <a:sym typeface="Calibri"/>
              </a:endParaRPr>
            </a:p>
          </p:txBody>
        </p:sp>
        <p:sp>
          <p:nvSpPr>
            <p:cNvPr id="238" name="Google Shape;238;p26"/>
            <p:cNvSpPr/>
            <p:nvPr/>
          </p:nvSpPr>
          <p:spPr>
            <a:xfrm>
              <a:off x="3423" y="571500"/>
              <a:ext cx="2334517" cy="1200150"/>
            </a:xfrm>
            <a:prstGeom prst="rect">
              <a:avLst/>
            </a:prstGeom>
            <a:solidFill>
              <a:schemeClr val="lt1"/>
            </a:solidFill>
            <a:ln cap="flat" cmpd="sng" w="25400">
              <a:solidFill>
                <a:srgbClr val="AD464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26"/>
            <p:cNvSpPr txBox="1"/>
            <p:nvPr/>
          </p:nvSpPr>
          <p:spPr>
            <a:xfrm>
              <a:off x="3423" y="571500"/>
              <a:ext cx="2334517" cy="1200150"/>
            </a:xfrm>
            <a:prstGeom prst="rect">
              <a:avLst/>
            </a:prstGeom>
            <a:noFill/>
            <a:ln>
              <a:noFill/>
            </a:ln>
          </p:spPr>
          <p:txBody>
            <a:bodyPr anchorCtr="0" anchor="ctr" bIns="76200" lIns="76200" spcFirstLastPara="1" rIns="76200" wrap="square" tIns="76200">
              <a:noAutofit/>
            </a:bodyPr>
            <a:lstStyle/>
            <a:p>
              <a:pPr indent="0" lvl="0" marL="0" marR="0" rtl="0" algn="ctr">
                <a:lnSpc>
                  <a:spcPct val="90000"/>
                </a:lnSpc>
                <a:spcBef>
                  <a:spcPts val="0"/>
                </a:spcBef>
                <a:spcAft>
                  <a:spcPts val="0"/>
                </a:spcAft>
                <a:buNone/>
              </a:pPr>
              <a:r>
                <a:rPr lang="en-US" sz="2000">
                  <a:solidFill>
                    <a:srgbClr val="000000"/>
                  </a:solidFill>
                  <a:latin typeface="Calibri"/>
                  <a:ea typeface="Calibri"/>
                  <a:cs typeface="Calibri"/>
                  <a:sym typeface="Calibri"/>
                </a:rPr>
                <a:t>1-The powder mixture is moistened</a:t>
              </a:r>
              <a:endParaRPr sz="2000">
                <a:solidFill>
                  <a:schemeClr val="lt1"/>
                </a:solidFill>
                <a:latin typeface="Calibri"/>
                <a:ea typeface="Calibri"/>
                <a:cs typeface="Calibri"/>
                <a:sym typeface="Calibri"/>
              </a:endParaRPr>
            </a:p>
          </p:txBody>
        </p:sp>
        <p:sp>
          <p:nvSpPr>
            <p:cNvPr id="240" name="Google Shape;240;p26"/>
            <p:cNvSpPr/>
            <p:nvPr/>
          </p:nvSpPr>
          <p:spPr>
            <a:xfrm>
              <a:off x="2337941" y="571500"/>
              <a:ext cx="2334517" cy="1200150"/>
            </a:xfrm>
            <a:prstGeom prst="rect">
              <a:avLst/>
            </a:prstGeom>
            <a:solidFill>
              <a:schemeClr val="lt1"/>
            </a:solidFill>
            <a:ln cap="flat" cmpd="sng" w="25400">
              <a:solidFill>
                <a:srgbClr val="AD464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26"/>
            <p:cNvSpPr txBox="1"/>
            <p:nvPr/>
          </p:nvSpPr>
          <p:spPr>
            <a:xfrm>
              <a:off x="2337941" y="571500"/>
              <a:ext cx="2334517" cy="1200150"/>
            </a:xfrm>
            <a:prstGeom prst="rect">
              <a:avLst/>
            </a:prstGeom>
            <a:noFill/>
            <a:ln>
              <a:noFill/>
            </a:ln>
          </p:spPr>
          <p:txBody>
            <a:bodyPr anchorCtr="0" anchor="ctr" bIns="76200" lIns="76200" spcFirstLastPara="1" rIns="76200" wrap="square" tIns="76200">
              <a:noAutofit/>
            </a:bodyPr>
            <a:lstStyle/>
            <a:p>
              <a:pPr indent="0" lvl="0" marL="0" marR="0" rtl="0" algn="ctr">
                <a:lnSpc>
                  <a:spcPct val="90000"/>
                </a:lnSpc>
                <a:spcBef>
                  <a:spcPts val="0"/>
                </a:spcBef>
                <a:spcAft>
                  <a:spcPts val="0"/>
                </a:spcAft>
                <a:buNone/>
              </a:pPr>
              <a:r>
                <a:rPr lang="en-US" sz="2000">
                  <a:solidFill>
                    <a:srgbClr val="000000"/>
                  </a:solidFill>
                  <a:latin typeface="Calibri"/>
                  <a:ea typeface="Calibri"/>
                  <a:cs typeface="Calibri"/>
                  <a:sym typeface="Calibri"/>
                </a:rPr>
                <a:t>2-The moist mass is rounded into pellets </a:t>
              </a:r>
              <a:endParaRPr sz="2000">
                <a:solidFill>
                  <a:schemeClr val="lt1"/>
                </a:solidFill>
                <a:latin typeface="Calibri"/>
                <a:ea typeface="Calibri"/>
                <a:cs typeface="Calibri"/>
                <a:sym typeface="Calibri"/>
              </a:endParaRPr>
            </a:p>
          </p:txBody>
        </p:sp>
        <p:sp>
          <p:nvSpPr>
            <p:cNvPr id="242" name="Google Shape;242;p26"/>
            <p:cNvSpPr/>
            <p:nvPr/>
          </p:nvSpPr>
          <p:spPr>
            <a:xfrm>
              <a:off x="4672458" y="571500"/>
              <a:ext cx="2334517" cy="1200150"/>
            </a:xfrm>
            <a:prstGeom prst="rect">
              <a:avLst/>
            </a:prstGeom>
            <a:solidFill>
              <a:schemeClr val="lt1"/>
            </a:solidFill>
            <a:ln cap="flat" cmpd="sng" w="25400">
              <a:solidFill>
                <a:srgbClr val="AD464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 name="Google Shape;243;p26"/>
            <p:cNvSpPr txBox="1"/>
            <p:nvPr/>
          </p:nvSpPr>
          <p:spPr>
            <a:xfrm>
              <a:off x="4672458" y="571500"/>
              <a:ext cx="2334517" cy="1200150"/>
            </a:xfrm>
            <a:prstGeom prst="rect">
              <a:avLst/>
            </a:prstGeom>
            <a:noFill/>
            <a:ln>
              <a:noFill/>
            </a:ln>
          </p:spPr>
          <p:txBody>
            <a:bodyPr anchorCtr="0" anchor="ctr" bIns="76200" lIns="76200" spcFirstLastPara="1" rIns="76200" wrap="square" tIns="76200">
              <a:noAutofit/>
            </a:bodyPr>
            <a:lstStyle/>
            <a:p>
              <a:pPr indent="0" lvl="0" marL="0" marR="0" rtl="1" algn="ctr">
                <a:lnSpc>
                  <a:spcPct val="90000"/>
                </a:lnSpc>
                <a:spcBef>
                  <a:spcPts val="0"/>
                </a:spcBef>
                <a:spcAft>
                  <a:spcPts val="0"/>
                </a:spcAft>
                <a:buNone/>
              </a:pPr>
              <a:r>
                <a:rPr lang="en-US" sz="2000">
                  <a:solidFill>
                    <a:srgbClr val="000000"/>
                  </a:solidFill>
                  <a:latin typeface="Calibri"/>
                  <a:ea typeface="Calibri"/>
                  <a:cs typeface="Calibri"/>
                  <a:sym typeface="Calibri"/>
                </a:rPr>
                <a:t>3-The finished product is dried</a:t>
              </a:r>
              <a:endParaRPr sz="2000">
                <a:solidFill>
                  <a:schemeClr val="lt1"/>
                </a:solidFill>
                <a:latin typeface="Calibri"/>
                <a:ea typeface="Calibri"/>
                <a:cs typeface="Calibri"/>
                <a:sym typeface="Calibri"/>
              </a:endParaRPr>
            </a:p>
          </p:txBody>
        </p:sp>
        <p:sp>
          <p:nvSpPr>
            <p:cNvPr id="244" name="Google Shape;244;p26"/>
            <p:cNvSpPr/>
            <p:nvPr/>
          </p:nvSpPr>
          <p:spPr>
            <a:xfrm>
              <a:off x="0" y="1771650"/>
              <a:ext cx="7010400" cy="133350"/>
            </a:xfrm>
            <a:prstGeom prst="rect">
              <a:avLst/>
            </a:prstGeom>
            <a:solidFill>
              <a:srgbClr val="AD46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pic>
        <p:nvPicPr>
          <p:cNvPr id="245" name="Google Shape;245;p26"/>
          <p:cNvPicPr preferRelativeResize="0"/>
          <p:nvPr/>
        </p:nvPicPr>
        <p:blipFill rotWithShape="1">
          <a:blip r:embed="rId3">
            <a:alphaModFix/>
          </a:blip>
          <a:srcRect b="0" l="0" r="0" t="0"/>
          <a:stretch/>
        </p:blipFill>
        <p:spPr>
          <a:xfrm>
            <a:off x="4498975" y="5410200"/>
            <a:ext cx="4645025" cy="159702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p2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lnSpcReduction="10000"/>
          </a:bodyPr>
          <a:lstStyle/>
          <a:p>
            <a:pPr indent="-342900" lvl="0" marL="342900" rtl="0" algn="l">
              <a:spcBef>
                <a:spcPts val="0"/>
              </a:spcBef>
              <a:spcAft>
                <a:spcPts val="0"/>
              </a:spcAft>
              <a:buClr>
                <a:srgbClr val="000000"/>
              </a:buClr>
              <a:buSzPts val="2700"/>
              <a:buChar char="•"/>
            </a:pPr>
            <a:r>
              <a:rPr lang="en-US" sz="2700">
                <a:solidFill>
                  <a:srgbClr val="000000"/>
                </a:solidFill>
              </a:rPr>
              <a:t>For layering, one or more substances are applied in layers to a starter pellet. The layering process is similar to a film coating process. Often the applied layers are significantly thicker – the weight can increase up to several hundred percent.</a:t>
            </a:r>
            <a:endParaRPr/>
          </a:p>
          <a:p>
            <a:pPr indent="-342900" lvl="0" marL="342900" rtl="0" algn="l">
              <a:spcBef>
                <a:spcPts val="540"/>
              </a:spcBef>
              <a:spcAft>
                <a:spcPts val="0"/>
              </a:spcAft>
              <a:buClr>
                <a:srgbClr val="000000"/>
              </a:buClr>
              <a:buSzPts val="2700"/>
              <a:buChar char="•"/>
            </a:pPr>
            <a:r>
              <a:rPr lang="en-US" sz="2700">
                <a:solidFill>
                  <a:srgbClr val="000000"/>
                </a:solidFill>
              </a:rPr>
              <a:t>Substances can be applied in layers to the core as a solution, suspension or powder. By adding suitable supplementary materials, different characteristics in the active substance layer can be achieved. As a carrier material, neutral pellets of 100 micrometers or larger are used.</a:t>
            </a:r>
            <a:endParaRPr/>
          </a:p>
          <a:p>
            <a:pPr indent="-139700" lvl="0" marL="342900" rtl="1" algn="r">
              <a:spcBef>
                <a:spcPts val="640"/>
              </a:spcBef>
              <a:spcAft>
                <a:spcPts val="0"/>
              </a:spcAft>
              <a:buClr>
                <a:schemeClr val="dk1"/>
              </a:buClr>
              <a:buSzPts val="3200"/>
              <a:buNone/>
            </a:pPr>
            <a:r>
              <a:t/>
            </a:r>
            <a:endParaRPr/>
          </a:p>
        </p:txBody>
      </p:sp>
      <p:cxnSp>
        <p:nvCxnSpPr>
          <p:cNvPr id="251" name="Google Shape;251;p27"/>
          <p:cNvCxnSpPr/>
          <p:nvPr/>
        </p:nvCxnSpPr>
        <p:spPr>
          <a:xfrm>
            <a:off x="762000" y="1173162"/>
            <a:ext cx="0" cy="4541838"/>
          </a:xfrm>
          <a:prstGeom prst="straightConnector1">
            <a:avLst/>
          </a:prstGeom>
          <a:noFill/>
          <a:ln cap="flat" cmpd="sng" w="38100">
            <a:solidFill>
              <a:schemeClr val="accent2"/>
            </a:solidFill>
            <a:prstDash val="solid"/>
            <a:round/>
            <a:headEnd len="sm" w="sm" type="none"/>
            <a:tailEnd len="sm" w="sm" type="none"/>
          </a:ln>
          <a:effectLst>
            <a:outerShdw blurRad="40000" rotWithShape="0" dir="5400000" dist="23000">
              <a:srgbClr val="000000">
                <a:alpha val="34901"/>
              </a:srgbClr>
            </a:outerShdw>
          </a:effectLst>
        </p:spPr>
      </p:cxnSp>
      <p:sp>
        <p:nvSpPr>
          <p:cNvPr id="252" name="Google Shape;252;p27"/>
          <p:cNvSpPr txBox="1"/>
          <p:nvPr/>
        </p:nvSpPr>
        <p:spPr>
          <a:xfrm>
            <a:off x="533400" y="609600"/>
            <a:ext cx="5684949" cy="715962"/>
          </a:xfrm>
          <a:prstGeom prst="rect">
            <a:avLst/>
          </a:prstGeom>
          <a:solidFill>
            <a:schemeClr val="lt1"/>
          </a:solidFill>
          <a:ln cap="flat" cmpd="sng" w="25400">
            <a:solidFill>
              <a:schemeClr val="accent2"/>
            </a:solidFill>
            <a:prstDash val="solid"/>
            <a:round/>
            <a:headEnd len="sm" w="sm" type="none"/>
            <a:tailEnd len="sm" w="sm" type="none"/>
          </a:ln>
        </p:spPr>
        <p:txBody>
          <a:bodyPr anchorCtr="0" anchor="ctr" bIns="45700" lIns="91425" spcFirstLastPara="1" rIns="91425" wrap="square" tIns="45700">
            <a:normAutofit fontScale="97500" lnSpcReduction="10000"/>
          </a:bodyPr>
          <a:lstStyle/>
          <a:p>
            <a:pPr indent="0" lvl="0" marL="0" marR="0" rtl="1" algn="ctr">
              <a:spcBef>
                <a:spcPts val="0"/>
              </a:spcBef>
              <a:spcAft>
                <a:spcPts val="0"/>
              </a:spcAft>
              <a:buClr>
                <a:schemeClr val="dk1"/>
              </a:buClr>
              <a:buSzPct val="100000"/>
              <a:buFont typeface="Calibri"/>
              <a:buNone/>
            </a:pPr>
            <a:r>
              <a:rPr lang="en-US" sz="4400">
                <a:solidFill>
                  <a:schemeClr val="dk1"/>
                </a:solidFill>
                <a:latin typeface="Calibri"/>
                <a:ea typeface="Calibri"/>
                <a:cs typeface="Calibri"/>
                <a:sym typeface="Calibri"/>
              </a:rPr>
              <a:t>Pelletizing by Layering </a:t>
            </a:r>
            <a:endParaRPr sz="4400">
              <a:solidFill>
                <a:schemeClr val="dk1"/>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sp>
        <p:nvSpPr>
          <p:cNvPr id="257" name="Google Shape;257;p28"/>
          <p:cNvSpPr txBox="1"/>
          <p:nvPr>
            <p:ph idx="1" type="body"/>
          </p:nvPr>
        </p:nvSpPr>
        <p:spPr>
          <a:xfrm>
            <a:off x="457200" y="1066800"/>
            <a:ext cx="8229600" cy="50593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rgbClr val="000000"/>
              </a:buClr>
              <a:buSzPts val="1800"/>
              <a:buChar char="•"/>
            </a:pPr>
            <a:r>
              <a:rPr lang="en-US" sz="1800">
                <a:solidFill>
                  <a:srgbClr val="000000"/>
                </a:solidFill>
              </a:rPr>
              <a:t>Agglomeration through extrusion and spheronization is one of the oldest techniques for manufacturing pellets.</a:t>
            </a:r>
            <a:endParaRPr/>
          </a:p>
          <a:p>
            <a:pPr indent="0" lvl="0" marL="0" rtl="0" algn="l">
              <a:spcBef>
                <a:spcPts val="360"/>
              </a:spcBef>
              <a:spcAft>
                <a:spcPts val="0"/>
              </a:spcAft>
              <a:buClr>
                <a:schemeClr val="dk1"/>
              </a:buClr>
              <a:buSzPts val="1800"/>
              <a:buNone/>
            </a:pPr>
            <a:r>
              <a:t/>
            </a:r>
            <a:endParaRPr sz="1800">
              <a:solidFill>
                <a:srgbClr val="000000"/>
              </a:solidFill>
            </a:endParaRPr>
          </a:p>
          <a:p>
            <a:pPr indent="0" lvl="0" marL="0" rtl="0" algn="l">
              <a:spcBef>
                <a:spcPts val="360"/>
              </a:spcBef>
              <a:spcAft>
                <a:spcPts val="0"/>
              </a:spcAft>
              <a:buClr>
                <a:schemeClr val="dk1"/>
              </a:buClr>
              <a:buSzPts val="1800"/>
              <a:buNone/>
            </a:pPr>
            <a:r>
              <a:t/>
            </a:r>
            <a:endParaRPr sz="1800">
              <a:solidFill>
                <a:srgbClr val="000000"/>
              </a:solidFill>
            </a:endParaRPr>
          </a:p>
          <a:p>
            <a:pPr indent="0" lvl="0" marL="0" rtl="0" algn="l">
              <a:spcBef>
                <a:spcPts val="360"/>
              </a:spcBef>
              <a:spcAft>
                <a:spcPts val="0"/>
              </a:spcAft>
              <a:buClr>
                <a:schemeClr val="dk1"/>
              </a:buClr>
              <a:buSzPts val="1800"/>
              <a:buNone/>
            </a:pPr>
            <a:r>
              <a:t/>
            </a:r>
            <a:endParaRPr sz="1800">
              <a:solidFill>
                <a:srgbClr val="000000"/>
              </a:solidFill>
            </a:endParaRPr>
          </a:p>
          <a:p>
            <a:pPr indent="0" lvl="0" marL="0" rtl="0" algn="l">
              <a:spcBef>
                <a:spcPts val="360"/>
              </a:spcBef>
              <a:spcAft>
                <a:spcPts val="0"/>
              </a:spcAft>
              <a:buClr>
                <a:schemeClr val="dk1"/>
              </a:buClr>
              <a:buSzPts val="1800"/>
              <a:buNone/>
            </a:pPr>
            <a:r>
              <a:t/>
            </a:r>
            <a:endParaRPr sz="1800">
              <a:solidFill>
                <a:srgbClr val="000000"/>
              </a:solidFill>
            </a:endParaRPr>
          </a:p>
          <a:p>
            <a:pPr indent="0" lvl="0" marL="0" rtl="0" algn="l">
              <a:spcBef>
                <a:spcPts val="360"/>
              </a:spcBef>
              <a:spcAft>
                <a:spcPts val="0"/>
              </a:spcAft>
              <a:buClr>
                <a:schemeClr val="dk1"/>
              </a:buClr>
              <a:buSzPts val="1800"/>
              <a:buNone/>
            </a:pPr>
            <a:r>
              <a:t/>
            </a:r>
            <a:endParaRPr sz="1800">
              <a:solidFill>
                <a:srgbClr val="000000"/>
              </a:solidFill>
            </a:endParaRPr>
          </a:p>
          <a:p>
            <a:pPr indent="0" lvl="0" marL="0" rtl="0" algn="l">
              <a:spcBef>
                <a:spcPts val="360"/>
              </a:spcBef>
              <a:spcAft>
                <a:spcPts val="0"/>
              </a:spcAft>
              <a:buClr>
                <a:schemeClr val="dk1"/>
              </a:buClr>
              <a:buSzPts val="1800"/>
              <a:buNone/>
            </a:pPr>
            <a:r>
              <a:t/>
            </a:r>
            <a:endParaRPr sz="1800">
              <a:solidFill>
                <a:srgbClr val="000000"/>
              </a:solidFill>
            </a:endParaRPr>
          </a:p>
          <a:p>
            <a:pPr indent="0" lvl="0" marL="0" rtl="0" algn="l">
              <a:spcBef>
                <a:spcPts val="360"/>
              </a:spcBef>
              <a:spcAft>
                <a:spcPts val="0"/>
              </a:spcAft>
              <a:buClr>
                <a:schemeClr val="dk1"/>
              </a:buClr>
              <a:buSzPts val="1800"/>
              <a:buNone/>
            </a:pPr>
            <a:r>
              <a:t/>
            </a:r>
            <a:endParaRPr sz="1800">
              <a:solidFill>
                <a:srgbClr val="000000"/>
              </a:solidFill>
            </a:endParaRPr>
          </a:p>
          <a:p>
            <a:pPr indent="0" lvl="0" marL="0" rtl="0" algn="l">
              <a:spcBef>
                <a:spcPts val="360"/>
              </a:spcBef>
              <a:spcAft>
                <a:spcPts val="0"/>
              </a:spcAft>
              <a:buClr>
                <a:schemeClr val="dk1"/>
              </a:buClr>
              <a:buSzPts val="1800"/>
              <a:buNone/>
            </a:pPr>
            <a:r>
              <a:t/>
            </a:r>
            <a:endParaRPr sz="1800">
              <a:solidFill>
                <a:srgbClr val="000000"/>
              </a:solidFill>
            </a:endParaRPr>
          </a:p>
          <a:p>
            <a:pPr indent="-342900" lvl="0" marL="342900" rtl="0" algn="l">
              <a:spcBef>
                <a:spcPts val="360"/>
              </a:spcBef>
              <a:spcAft>
                <a:spcPts val="0"/>
              </a:spcAft>
              <a:buClr>
                <a:srgbClr val="000000"/>
              </a:buClr>
              <a:buSzPts val="1800"/>
              <a:buChar char="•"/>
            </a:pPr>
            <a:r>
              <a:rPr lang="en-US" sz="1800">
                <a:solidFill>
                  <a:srgbClr val="000000"/>
                </a:solidFill>
              </a:rPr>
              <a:t>For many pharmaceutical applications, extruded pellets are achieved in suitable quality if a sufficient portion of microcrystalline cellulose is added.</a:t>
            </a:r>
            <a:endParaRPr/>
          </a:p>
          <a:p>
            <a:pPr indent="-139700" lvl="0" marL="342900" rtl="0" algn="l">
              <a:spcBef>
                <a:spcPts val="640"/>
              </a:spcBef>
              <a:spcAft>
                <a:spcPts val="0"/>
              </a:spcAft>
              <a:buClr>
                <a:schemeClr val="dk1"/>
              </a:buClr>
              <a:buSzPts val="3200"/>
              <a:buNone/>
            </a:pPr>
            <a:r>
              <a:t/>
            </a:r>
            <a:endParaRPr/>
          </a:p>
        </p:txBody>
      </p:sp>
      <p:sp>
        <p:nvSpPr>
          <p:cNvPr id="258" name="Google Shape;258;p28"/>
          <p:cNvSpPr txBox="1"/>
          <p:nvPr>
            <p:ph type="title"/>
          </p:nvPr>
        </p:nvSpPr>
        <p:spPr>
          <a:xfrm>
            <a:off x="457200" y="274638"/>
            <a:ext cx="6324600" cy="715962"/>
          </a:xfrm>
          <a:prstGeom prst="rect">
            <a:avLst/>
          </a:prstGeom>
          <a:solidFill>
            <a:schemeClr val="lt1"/>
          </a:solidFill>
          <a:ln cap="flat" cmpd="sng" w="25400">
            <a:solidFill>
              <a:schemeClr val="accent2"/>
            </a:solidFill>
            <a:prstDash val="solid"/>
            <a:round/>
            <a:headEnd len="sm" w="sm" type="none"/>
            <a:tailEnd len="sm" w="sm" type="none"/>
          </a:ln>
        </p:spPr>
        <p:txBody>
          <a:bodyPr anchorCtr="0" anchor="ctr" bIns="45700" lIns="91425" spcFirstLastPara="1" rIns="91425" wrap="square" tIns="45700">
            <a:normAutofit fontScale="90000"/>
          </a:bodyPr>
          <a:lstStyle/>
          <a:p>
            <a:pPr indent="0" lvl="0" marL="0" rtl="1" algn="ctr">
              <a:spcBef>
                <a:spcPts val="0"/>
              </a:spcBef>
              <a:spcAft>
                <a:spcPts val="0"/>
              </a:spcAft>
              <a:buClr>
                <a:schemeClr val="dk1"/>
              </a:buClr>
              <a:buSzPct val="100000"/>
              <a:buFont typeface="Calibri"/>
              <a:buNone/>
            </a:pPr>
            <a:r>
              <a:rPr lang="en-US">
                <a:solidFill>
                  <a:schemeClr val="dk1"/>
                </a:solidFill>
                <a:latin typeface="Calibri"/>
                <a:ea typeface="Calibri"/>
                <a:cs typeface="Calibri"/>
                <a:sym typeface="Calibri"/>
              </a:rPr>
              <a:t>Pelletizing by Spheronization</a:t>
            </a:r>
            <a:endParaRPr/>
          </a:p>
        </p:txBody>
      </p:sp>
      <p:grpSp>
        <p:nvGrpSpPr>
          <p:cNvPr id="259" name="Google Shape;259;p28"/>
          <p:cNvGrpSpPr/>
          <p:nvPr/>
        </p:nvGrpSpPr>
        <p:grpSpPr>
          <a:xfrm>
            <a:off x="914400" y="1828800"/>
            <a:ext cx="7391400" cy="2133600"/>
            <a:chOff x="0" y="0"/>
            <a:chExt cx="7391400" cy="2133600"/>
          </a:xfrm>
        </p:grpSpPr>
        <p:sp>
          <p:nvSpPr>
            <p:cNvPr id="260" name="Google Shape;260;p28"/>
            <p:cNvSpPr/>
            <p:nvPr/>
          </p:nvSpPr>
          <p:spPr>
            <a:xfrm>
              <a:off x="0" y="0"/>
              <a:ext cx="7391400" cy="640080"/>
            </a:xfrm>
            <a:prstGeom prst="rect">
              <a:avLst/>
            </a:prstGeom>
            <a:solidFill>
              <a:srgbClr val="AD46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28"/>
            <p:cNvSpPr txBox="1"/>
            <p:nvPr/>
          </p:nvSpPr>
          <p:spPr>
            <a:xfrm>
              <a:off x="0" y="0"/>
              <a:ext cx="7391400" cy="640080"/>
            </a:xfrm>
            <a:prstGeom prst="rect">
              <a:avLst/>
            </a:prstGeom>
            <a:noFill/>
            <a:ln>
              <a:noFill/>
            </a:ln>
          </p:spPr>
          <p:txBody>
            <a:bodyPr anchorCtr="0" anchor="ctr" bIns="110475" lIns="110475" spcFirstLastPara="1" rIns="110475" wrap="square" tIns="110475">
              <a:noAutofit/>
            </a:bodyPr>
            <a:lstStyle/>
            <a:p>
              <a:pPr indent="0" lvl="0" marL="0" marR="0" rtl="0" algn="ctr">
                <a:lnSpc>
                  <a:spcPct val="90000"/>
                </a:lnSpc>
                <a:spcBef>
                  <a:spcPts val="0"/>
                </a:spcBef>
                <a:spcAft>
                  <a:spcPts val="0"/>
                </a:spcAft>
                <a:buNone/>
              </a:pPr>
              <a:r>
                <a:rPr lang="en-US" sz="2900">
                  <a:solidFill>
                    <a:schemeClr val="dk1"/>
                  </a:solidFill>
                  <a:latin typeface="Calibri"/>
                  <a:ea typeface="Calibri"/>
                  <a:cs typeface="Calibri"/>
                  <a:sym typeface="Calibri"/>
                </a:rPr>
                <a:t>Spheronization is performed in four steps: </a:t>
              </a:r>
              <a:endParaRPr sz="2900">
                <a:solidFill>
                  <a:schemeClr val="dk1"/>
                </a:solidFill>
                <a:latin typeface="Calibri"/>
                <a:ea typeface="Calibri"/>
                <a:cs typeface="Calibri"/>
                <a:sym typeface="Calibri"/>
              </a:endParaRPr>
            </a:p>
          </p:txBody>
        </p:sp>
        <p:sp>
          <p:nvSpPr>
            <p:cNvPr id="262" name="Google Shape;262;p28"/>
            <p:cNvSpPr/>
            <p:nvPr/>
          </p:nvSpPr>
          <p:spPr>
            <a:xfrm>
              <a:off x="0" y="640080"/>
              <a:ext cx="1847850" cy="1344168"/>
            </a:xfrm>
            <a:prstGeom prst="rect">
              <a:avLst/>
            </a:prstGeom>
            <a:solidFill>
              <a:schemeClr val="lt1"/>
            </a:solidFill>
            <a:ln cap="flat" cmpd="sng" w="25400">
              <a:solidFill>
                <a:srgbClr val="AD464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3" name="Google Shape;263;p28"/>
            <p:cNvSpPr txBox="1"/>
            <p:nvPr/>
          </p:nvSpPr>
          <p:spPr>
            <a:xfrm>
              <a:off x="0" y="640080"/>
              <a:ext cx="1847850" cy="1344168"/>
            </a:xfrm>
            <a:prstGeom prst="rect">
              <a:avLst/>
            </a:prstGeom>
            <a:noFill/>
            <a:ln>
              <a:noFill/>
            </a:ln>
          </p:spPr>
          <p:txBody>
            <a:bodyPr anchorCtr="0" anchor="ctr" bIns="64750" lIns="64750" spcFirstLastPara="1" rIns="64750" wrap="square" tIns="64750">
              <a:noAutofit/>
            </a:bodyPr>
            <a:lstStyle/>
            <a:p>
              <a:pPr indent="0" lvl="0" marL="0" marR="0" rtl="0" algn="ctr">
                <a:lnSpc>
                  <a:spcPct val="90000"/>
                </a:lnSpc>
                <a:spcBef>
                  <a:spcPts val="0"/>
                </a:spcBef>
                <a:spcAft>
                  <a:spcPts val="0"/>
                </a:spcAft>
                <a:buNone/>
              </a:pPr>
              <a:r>
                <a:rPr lang="en-US" sz="1700">
                  <a:solidFill>
                    <a:schemeClr val="lt1"/>
                  </a:solidFill>
                  <a:latin typeface="Calibri"/>
                  <a:ea typeface="Calibri"/>
                  <a:cs typeface="Calibri"/>
                  <a:sym typeface="Calibri"/>
                </a:rPr>
                <a:t>1-Moistening the powder mixture</a:t>
              </a:r>
              <a:endParaRPr sz="1700">
                <a:solidFill>
                  <a:schemeClr val="lt1"/>
                </a:solidFill>
                <a:latin typeface="Calibri"/>
                <a:ea typeface="Calibri"/>
                <a:cs typeface="Calibri"/>
                <a:sym typeface="Calibri"/>
              </a:endParaRPr>
            </a:p>
          </p:txBody>
        </p:sp>
        <p:sp>
          <p:nvSpPr>
            <p:cNvPr id="264" name="Google Shape;264;p28"/>
            <p:cNvSpPr/>
            <p:nvPr/>
          </p:nvSpPr>
          <p:spPr>
            <a:xfrm>
              <a:off x="1847849" y="640080"/>
              <a:ext cx="1847850" cy="1344168"/>
            </a:xfrm>
            <a:prstGeom prst="rect">
              <a:avLst/>
            </a:prstGeom>
            <a:solidFill>
              <a:schemeClr val="lt1"/>
            </a:solidFill>
            <a:ln cap="flat" cmpd="sng" w="25400">
              <a:solidFill>
                <a:srgbClr val="AD464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28"/>
            <p:cNvSpPr txBox="1"/>
            <p:nvPr/>
          </p:nvSpPr>
          <p:spPr>
            <a:xfrm>
              <a:off x="1847849" y="640080"/>
              <a:ext cx="1847850" cy="1344168"/>
            </a:xfrm>
            <a:prstGeom prst="rect">
              <a:avLst/>
            </a:prstGeom>
            <a:noFill/>
            <a:ln>
              <a:noFill/>
            </a:ln>
          </p:spPr>
          <p:txBody>
            <a:bodyPr anchorCtr="0" anchor="ctr" bIns="64750" lIns="64750" spcFirstLastPara="1" rIns="64750" wrap="square" tIns="64750">
              <a:noAutofit/>
            </a:bodyPr>
            <a:lstStyle/>
            <a:p>
              <a:pPr indent="0" lvl="0" marL="0" marR="0" rtl="0" algn="ctr">
                <a:lnSpc>
                  <a:spcPct val="90000"/>
                </a:lnSpc>
                <a:spcBef>
                  <a:spcPts val="0"/>
                </a:spcBef>
                <a:spcAft>
                  <a:spcPts val="0"/>
                </a:spcAft>
                <a:buNone/>
              </a:pPr>
              <a:r>
                <a:rPr lang="en-US" sz="1700">
                  <a:solidFill>
                    <a:schemeClr val="lt1"/>
                  </a:solidFill>
                  <a:latin typeface="Calibri"/>
                  <a:ea typeface="Calibri"/>
                  <a:cs typeface="Calibri"/>
                  <a:sym typeface="Calibri"/>
                </a:rPr>
                <a:t>2-forming cylinder-shaped agglomerate through extrusion</a:t>
              </a:r>
              <a:endParaRPr sz="1700">
                <a:solidFill>
                  <a:schemeClr val="lt1"/>
                </a:solidFill>
                <a:latin typeface="Calibri"/>
                <a:ea typeface="Calibri"/>
                <a:cs typeface="Calibri"/>
                <a:sym typeface="Calibri"/>
              </a:endParaRPr>
            </a:p>
          </p:txBody>
        </p:sp>
        <p:sp>
          <p:nvSpPr>
            <p:cNvPr id="266" name="Google Shape;266;p28"/>
            <p:cNvSpPr/>
            <p:nvPr/>
          </p:nvSpPr>
          <p:spPr>
            <a:xfrm>
              <a:off x="3695699" y="640080"/>
              <a:ext cx="1847850" cy="1344168"/>
            </a:xfrm>
            <a:prstGeom prst="rect">
              <a:avLst/>
            </a:prstGeom>
            <a:solidFill>
              <a:schemeClr val="lt1"/>
            </a:solidFill>
            <a:ln cap="flat" cmpd="sng" w="25400">
              <a:solidFill>
                <a:srgbClr val="AD464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28"/>
            <p:cNvSpPr txBox="1"/>
            <p:nvPr/>
          </p:nvSpPr>
          <p:spPr>
            <a:xfrm>
              <a:off x="3695699" y="640080"/>
              <a:ext cx="1847850" cy="1344168"/>
            </a:xfrm>
            <a:prstGeom prst="rect">
              <a:avLst/>
            </a:prstGeom>
            <a:noFill/>
            <a:ln>
              <a:noFill/>
            </a:ln>
          </p:spPr>
          <p:txBody>
            <a:bodyPr anchorCtr="0" anchor="ctr" bIns="64750" lIns="64750" spcFirstLastPara="1" rIns="64750" wrap="square" tIns="64750">
              <a:noAutofit/>
            </a:bodyPr>
            <a:lstStyle/>
            <a:p>
              <a:pPr indent="0" lvl="0" marL="0" marR="0" rtl="0" algn="ctr">
                <a:lnSpc>
                  <a:spcPct val="90000"/>
                </a:lnSpc>
                <a:spcBef>
                  <a:spcPts val="0"/>
                </a:spcBef>
                <a:spcAft>
                  <a:spcPts val="0"/>
                </a:spcAft>
                <a:buNone/>
              </a:pPr>
              <a:r>
                <a:rPr lang="en-US" sz="1700">
                  <a:solidFill>
                    <a:schemeClr val="lt1"/>
                  </a:solidFill>
                  <a:latin typeface="Calibri"/>
                  <a:ea typeface="Calibri"/>
                  <a:cs typeface="Calibri"/>
                  <a:sym typeface="Calibri"/>
                </a:rPr>
                <a:t>3-breaking and rounding the extrudate to round pellets through spheronization</a:t>
              </a:r>
              <a:endParaRPr sz="1700">
                <a:solidFill>
                  <a:schemeClr val="lt1"/>
                </a:solidFill>
                <a:latin typeface="Calibri"/>
                <a:ea typeface="Calibri"/>
                <a:cs typeface="Calibri"/>
                <a:sym typeface="Calibri"/>
              </a:endParaRPr>
            </a:p>
          </p:txBody>
        </p:sp>
        <p:sp>
          <p:nvSpPr>
            <p:cNvPr id="268" name="Google Shape;268;p28"/>
            <p:cNvSpPr/>
            <p:nvPr/>
          </p:nvSpPr>
          <p:spPr>
            <a:xfrm>
              <a:off x="5543550" y="640080"/>
              <a:ext cx="1847850" cy="1344168"/>
            </a:xfrm>
            <a:prstGeom prst="rect">
              <a:avLst/>
            </a:prstGeom>
            <a:solidFill>
              <a:schemeClr val="lt1"/>
            </a:solidFill>
            <a:ln cap="flat" cmpd="sng" w="25400">
              <a:solidFill>
                <a:srgbClr val="AD464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 name="Google Shape;269;p28"/>
            <p:cNvSpPr txBox="1"/>
            <p:nvPr/>
          </p:nvSpPr>
          <p:spPr>
            <a:xfrm>
              <a:off x="5543550" y="640080"/>
              <a:ext cx="1847850" cy="1344168"/>
            </a:xfrm>
            <a:prstGeom prst="rect">
              <a:avLst/>
            </a:prstGeom>
            <a:noFill/>
            <a:ln>
              <a:noFill/>
            </a:ln>
          </p:spPr>
          <p:txBody>
            <a:bodyPr anchorCtr="0" anchor="ctr" bIns="64750" lIns="64750" spcFirstLastPara="1" rIns="64750" wrap="square" tIns="64750">
              <a:noAutofit/>
            </a:bodyPr>
            <a:lstStyle/>
            <a:p>
              <a:pPr indent="0" lvl="0" marL="0" marR="0" rtl="0" algn="ctr">
                <a:lnSpc>
                  <a:spcPct val="90000"/>
                </a:lnSpc>
                <a:spcBef>
                  <a:spcPts val="0"/>
                </a:spcBef>
                <a:spcAft>
                  <a:spcPts val="0"/>
                </a:spcAft>
                <a:buNone/>
              </a:pPr>
              <a:r>
                <a:rPr lang="en-US" sz="1700">
                  <a:solidFill>
                    <a:schemeClr val="lt1"/>
                  </a:solidFill>
                  <a:latin typeface="Calibri"/>
                  <a:ea typeface="Calibri"/>
                  <a:cs typeface="Calibri"/>
                  <a:sym typeface="Calibri"/>
                </a:rPr>
                <a:t>4-drying the finished product. (ensures the pellet hardness)</a:t>
              </a:r>
              <a:endParaRPr sz="1700">
                <a:solidFill>
                  <a:schemeClr val="lt1"/>
                </a:solidFill>
                <a:latin typeface="Calibri"/>
                <a:ea typeface="Calibri"/>
                <a:cs typeface="Calibri"/>
                <a:sym typeface="Calibri"/>
              </a:endParaRPr>
            </a:p>
          </p:txBody>
        </p:sp>
        <p:sp>
          <p:nvSpPr>
            <p:cNvPr id="270" name="Google Shape;270;p28"/>
            <p:cNvSpPr/>
            <p:nvPr/>
          </p:nvSpPr>
          <p:spPr>
            <a:xfrm>
              <a:off x="0" y="1984248"/>
              <a:ext cx="7391400" cy="149352"/>
            </a:xfrm>
            <a:prstGeom prst="rect">
              <a:avLst/>
            </a:prstGeom>
            <a:solidFill>
              <a:srgbClr val="AD46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pic>
        <p:nvPicPr>
          <p:cNvPr descr="C:\Users\use\Downloads\72143700_403154113909965_8996376534155526144_n.jpg" id="271" name="Google Shape;271;p28"/>
          <p:cNvPicPr preferRelativeResize="0"/>
          <p:nvPr/>
        </p:nvPicPr>
        <p:blipFill rotWithShape="1">
          <a:blip r:embed="rId3">
            <a:alphaModFix/>
          </a:blip>
          <a:srcRect b="0" l="0" r="0" t="0"/>
          <a:stretch/>
        </p:blipFill>
        <p:spPr>
          <a:xfrm>
            <a:off x="4953000" y="4953000"/>
            <a:ext cx="4029427" cy="18288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5" name="Shape 275"/>
        <p:cNvGrpSpPr/>
        <p:nvPr/>
      </p:nvGrpSpPr>
      <p:grpSpPr>
        <a:xfrm>
          <a:off x="0" y="0"/>
          <a:ext cx="0" cy="0"/>
          <a:chOff x="0" y="0"/>
          <a:chExt cx="0" cy="0"/>
        </a:xfrm>
      </p:grpSpPr>
      <p:sp>
        <p:nvSpPr>
          <p:cNvPr id="276" name="Google Shape;276;p2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1" algn="ctr">
              <a:spcBef>
                <a:spcPts val="0"/>
              </a:spcBef>
              <a:spcAft>
                <a:spcPts val="0"/>
              </a:spcAft>
              <a:buClr>
                <a:schemeClr val="dk1"/>
              </a:buClr>
              <a:buSzPts val="4400"/>
              <a:buFont typeface="Calibri"/>
              <a:buNone/>
            </a:pPr>
            <a:r>
              <a:rPr lang="en-US"/>
              <a:t>Reference :</a:t>
            </a:r>
            <a:endParaRPr/>
          </a:p>
        </p:txBody>
      </p:sp>
      <p:sp>
        <p:nvSpPr>
          <p:cNvPr id="277" name="Google Shape;277;p29"/>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2000"/>
              <a:buChar char="•"/>
            </a:pPr>
            <a:r>
              <a:rPr lang="en-US" sz="2000" u="sng">
                <a:solidFill>
                  <a:schemeClr val="hlink"/>
                </a:solidFill>
                <a:hlinkClick r:id="rId3"/>
              </a:rPr>
              <a:t>http://oaji.net/articles/2014/364-1402036210.pdf</a:t>
            </a:r>
            <a:endParaRPr sz="2000"/>
          </a:p>
          <a:p>
            <a:pPr indent="-342900" lvl="0" marL="342900" rtl="0" algn="l">
              <a:spcBef>
                <a:spcPts val="400"/>
              </a:spcBef>
              <a:spcAft>
                <a:spcPts val="0"/>
              </a:spcAft>
              <a:buClr>
                <a:schemeClr val="dk1"/>
              </a:buClr>
              <a:buSzPts val="2000"/>
              <a:buChar char="•"/>
            </a:pPr>
            <a:r>
              <a:rPr lang="en-US" sz="2000" u="sng">
                <a:solidFill>
                  <a:schemeClr val="hlink"/>
                </a:solidFill>
                <a:hlinkClick r:id="rId4"/>
              </a:rPr>
              <a:t>http://www.ijprbs.com/issuedocs/2015/8/IJPRBS%201095.pdf?fbclid=IwAR3NQSxwAlTCh3RvN_qrutve5g2jkWhe-UBl_YC9F7MX5X8EivYLf37AlJw</a:t>
            </a:r>
            <a:endParaRPr sz="2000"/>
          </a:p>
          <a:p>
            <a:pPr indent="-342900" lvl="0" marL="342900" rtl="0" algn="l">
              <a:spcBef>
                <a:spcPts val="400"/>
              </a:spcBef>
              <a:spcAft>
                <a:spcPts val="0"/>
              </a:spcAft>
              <a:buClr>
                <a:schemeClr val="dk1"/>
              </a:buClr>
              <a:buSzPts val="2000"/>
              <a:buChar char="•"/>
            </a:pPr>
            <a:r>
              <a:rPr lang="en-US" sz="2000" u="sng">
                <a:solidFill>
                  <a:schemeClr val="hlink"/>
                </a:solidFill>
                <a:hlinkClick r:id="rId5"/>
              </a:rPr>
              <a:t>https://www.glatt.com/fileadmin/user_upload/content/pdf_downloads/WS_EN_7221_301.pdf?fbclid=IwAR1eoXO2zWSRMOGqfU_8XU3nBrGxc_q3y6rk9-IZjBzgVhqRCgm51UgITZo</a:t>
            </a:r>
            <a:endParaRPr sz="2000"/>
          </a:p>
          <a:p>
            <a:pPr indent="-342900" lvl="0" marL="342900" rtl="0" algn="l">
              <a:spcBef>
                <a:spcPts val="400"/>
              </a:spcBef>
              <a:spcAft>
                <a:spcPts val="0"/>
              </a:spcAft>
              <a:buClr>
                <a:schemeClr val="dk1"/>
              </a:buClr>
              <a:buSzPts val="2000"/>
              <a:buChar char="•"/>
            </a:pPr>
            <a:r>
              <a:rPr lang="en-US" sz="2000" u="sng">
                <a:solidFill>
                  <a:schemeClr val="hlink"/>
                </a:solidFill>
                <a:hlinkClick r:id="rId6"/>
              </a:rPr>
              <a:t>https://www.saintytec.com/spray-systems-in-fluid-bed-equipment/?fbclid=IwAR2duW8k6OP0b0cZlSuUUC6S3s_yL55l_0ldsLaTZVbsYLZh6hWvtE-ztVw</a:t>
            </a:r>
            <a:endParaRPr sz="2000"/>
          </a:p>
          <a:p>
            <a:pPr indent="-342900" lvl="0" marL="342900" rtl="0" algn="l">
              <a:spcBef>
                <a:spcPts val="400"/>
              </a:spcBef>
              <a:spcAft>
                <a:spcPts val="0"/>
              </a:spcAft>
              <a:buClr>
                <a:schemeClr val="dk1"/>
              </a:buClr>
              <a:buSzPts val="2000"/>
              <a:buChar char="•"/>
            </a:pPr>
            <a:r>
              <a:rPr lang="en-US" sz="2000" u="sng">
                <a:solidFill>
                  <a:schemeClr val="hlink"/>
                </a:solidFill>
                <a:hlinkClick r:id="rId7"/>
              </a:rPr>
              <a:t>https://www.colorcon.com/products-formulation/process/fluid-bed-coating?fbclid=IwAR1HjYx9lQtA40HXKaR91iVC3Sf3MZFqhaVZry-8NcT2Qk0aKtSaBASxKEs</a:t>
            </a:r>
            <a:endParaRPr sz="20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1" name="Shape 281"/>
        <p:cNvGrpSpPr/>
        <p:nvPr/>
      </p:nvGrpSpPr>
      <p:grpSpPr>
        <a:xfrm>
          <a:off x="0" y="0"/>
          <a:ext cx="0" cy="0"/>
          <a:chOff x="0" y="0"/>
          <a:chExt cx="0" cy="0"/>
        </a:xfrm>
      </p:grpSpPr>
      <p:pic>
        <p:nvPicPr>
          <p:cNvPr descr="https://scontent-frx5-1.xx.fbcdn.net/v/t1.15752-9/71550124_505057430273105_8828433163874205696_n.jpg?_nc_cat=100&amp;_nc_oc=AQnrLKAONMzpzvZRKOTkrjmeoG3zlK4wxnaSFRJA3S0wLs1hC80e8zii9fnrgR2E5R8&amp;_nc_ht=scontent-frx5-1.xx&amp;oh=f64af722ace5e25b3f8c66fbf2070c94&amp;oe=5DF02ACC" id="282" name="Google Shape;282;p30"/>
          <p:cNvPicPr preferRelativeResize="0"/>
          <p:nvPr/>
        </p:nvPicPr>
        <p:blipFill rotWithShape="1">
          <a:blip r:embed="rId3">
            <a:alphaModFix/>
          </a:blip>
          <a:srcRect b="0" l="0" r="0" t="0"/>
          <a:stretch/>
        </p:blipFill>
        <p:spPr>
          <a:xfrm>
            <a:off x="0" y="0"/>
            <a:ext cx="9067800" cy="6858000"/>
          </a:xfrm>
          <a:prstGeom prst="rect">
            <a:avLst/>
          </a:prstGeom>
          <a:noFill/>
          <a:ln>
            <a:noFill/>
          </a:ln>
        </p:spPr>
      </p:pic>
      <p:sp>
        <p:nvSpPr>
          <p:cNvPr id="283" name="Google Shape;283;p30"/>
          <p:cNvSpPr/>
          <p:nvPr/>
        </p:nvSpPr>
        <p:spPr>
          <a:xfrm>
            <a:off x="6477000" y="1752600"/>
            <a:ext cx="2590800" cy="533400"/>
          </a:xfrm>
          <a:prstGeom prst="rect">
            <a:avLst/>
          </a:prstGeom>
          <a:solidFill>
            <a:schemeClr val="lt1"/>
          </a:solid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lang="en-US" sz="1800">
                <a:solidFill>
                  <a:schemeClr val="dk1"/>
                </a:solidFill>
                <a:latin typeface="Calibri"/>
                <a:ea typeface="Calibri"/>
                <a:cs typeface="Calibri"/>
                <a:sym typeface="Calibri"/>
              </a:rPr>
              <a:t>Thank you </a:t>
            </a:r>
            <a:endParaRPr sz="1800">
              <a:solidFill>
                <a:schemeClr val="dk1"/>
              </a:solidFill>
              <a:latin typeface="Calibri"/>
              <a:ea typeface="Calibri"/>
              <a:cs typeface="Calibri"/>
              <a:sym typeface="Calibri"/>
            </a:endParaRPr>
          </a:p>
        </p:txBody>
      </p:sp>
      <p:sp>
        <p:nvSpPr>
          <p:cNvPr id="284" name="Google Shape;284;p30"/>
          <p:cNvSpPr/>
          <p:nvPr/>
        </p:nvSpPr>
        <p:spPr>
          <a:xfrm>
            <a:off x="6473371" y="2619829"/>
            <a:ext cx="2590800" cy="533400"/>
          </a:xfrm>
          <a:prstGeom prst="rect">
            <a:avLst/>
          </a:prstGeom>
          <a:solidFill>
            <a:schemeClr val="lt1"/>
          </a:solidFill>
          <a:ln cap="flat" cmpd="sng" w="25400">
            <a:solidFill>
              <a:schemeClr val="accent1"/>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lang="en-US" sz="1800">
                <a:solidFill>
                  <a:schemeClr val="dk1"/>
                </a:solidFill>
                <a:latin typeface="Calibri"/>
                <a:ea typeface="Calibri"/>
                <a:cs typeface="Calibri"/>
                <a:sym typeface="Calibri"/>
              </a:rPr>
              <a:t>Any questions???</a:t>
            </a:r>
            <a:endParaRPr sz="1800">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1" algn="ctr">
              <a:spcBef>
                <a:spcPts val="0"/>
              </a:spcBef>
              <a:spcAft>
                <a:spcPts val="0"/>
              </a:spcAft>
              <a:buClr>
                <a:schemeClr val="dk1"/>
              </a:buClr>
              <a:buSzPts val="4400"/>
              <a:buFont typeface="Calibri"/>
              <a:buNone/>
            </a:pPr>
            <a:r>
              <a:rPr b="1" lang="en-US"/>
              <a:t>Principle Of Fluidization</a:t>
            </a:r>
            <a:endParaRPr/>
          </a:p>
        </p:txBody>
      </p:sp>
      <p:pic>
        <p:nvPicPr>
          <p:cNvPr id="92" name="Google Shape;92;p14"/>
          <p:cNvPicPr preferRelativeResize="0"/>
          <p:nvPr>
            <p:ph idx="1" type="body"/>
          </p:nvPr>
        </p:nvPicPr>
        <p:blipFill rotWithShape="1">
          <a:blip r:embed="rId3">
            <a:alphaModFix/>
          </a:blip>
          <a:srcRect b="0" l="0" r="0" t="0"/>
          <a:stretch/>
        </p:blipFill>
        <p:spPr>
          <a:xfrm>
            <a:off x="685800" y="5257801"/>
            <a:ext cx="7848600" cy="1600200"/>
          </a:xfrm>
          <a:prstGeom prst="rect">
            <a:avLst/>
          </a:prstGeom>
          <a:noFill/>
          <a:ln>
            <a:noFill/>
          </a:ln>
        </p:spPr>
      </p:pic>
      <p:cxnSp>
        <p:nvCxnSpPr>
          <p:cNvPr id="93" name="Google Shape;93;p14"/>
          <p:cNvCxnSpPr/>
          <p:nvPr/>
        </p:nvCxnSpPr>
        <p:spPr>
          <a:xfrm flipH="1" rot="10800000">
            <a:off x="1409700" y="1600200"/>
            <a:ext cx="38100" cy="3657600"/>
          </a:xfrm>
          <a:prstGeom prst="straightConnector1">
            <a:avLst/>
          </a:prstGeom>
          <a:noFill/>
          <a:ln cap="flat" cmpd="sng" w="25400">
            <a:solidFill>
              <a:schemeClr val="dk1"/>
            </a:solidFill>
            <a:prstDash val="solid"/>
            <a:round/>
            <a:headEnd len="sm" w="sm" type="none"/>
            <a:tailEnd len="sm" w="sm" type="none"/>
          </a:ln>
          <a:effectLst>
            <a:outerShdw blurRad="40000" rotWithShape="0" dir="5400000" dist="20000">
              <a:srgbClr val="000000">
                <a:alpha val="37647"/>
              </a:srgbClr>
            </a:outerShdw>
          </a:effectLst>
        </p:spPr>
      </p:cxnSp>
      <p:sp>
        <p:nvSpPr>
          <p:cNvPr id="94" name="Google Shape;94;p14"/>
          <p:cNvSpPr txBox="1"/>
          <p:nvPr/>
        </p:nvSpPr>
        <p:spPr>
          <a:xfrm>
            <a:off x="1676400" y="1447800"/>
            <a:ext cx="7162800" cy="4525963"/>
          </a:xfrm>
          <a:prstGeom prst="rect">
            <a:avLst/>
          </a:prstGeom>
          <a:noFill/>
          <a:ln>
            <a:noFill/>
          </a:ln>
        </p:spPr>
        <p:txBody>
          <a:bodyPr anchorCtr="0" anchor="t" bIns="45700" lIns="91425" spcFirstLastPara="1" rIns="91425" wrap="square" tIns="45700">
            <a:normAutofit/>
          </a:bodyPr>
          <a:lstStyle/>
          <a:p>
            <a:pPr indent="-342900" lvl="0" marL="342900" marR="0" rtl="0" algn="l">
              <a:spcBef>
                <a:spcPts val="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The basic concept in granulation (also known as agglomeration) involves suspending particulates in an air stream and spraying a liquid from the top on to the fluidized bed. Particles in the path of the spray get slightly wetted and become tacky. The tacky particles collide with other particles and adhere to them to form a granule.</a:t>
            </a:r>
            <a:endParaRPr/>
          </a:p>
          <a:p>
            <a:pPr indent="-342900" lvl="0" marL="342900" marR="0" rtl="0" algn="l">
              <a:spcBef>
                <a:spcPts val="48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Gas + solid -------&gt; mixture of fluidization</a:t>
            </a:r>
            <a:endParaRPr/>
          </a:p>
          <a:p>
            <a:pPr indent="0" lvl="0" marL="0" marR="0" rtl="0" algn="l">
              <a:spcBef>
                <a:spcPts val="480"/>
              </a:spcBef>
              <a:spcAft>
                <a:spcPts val="0"/>
              </a:spcAft>
              <a:buClr>
                <a:schemeClr val="dk1"/>
              </a:buClr>
              <a:buSzPts val="2400"/>
              <a:buFont typeface="Arial"/>
              <a:buNone/>
            </a:pPr>
            <a:r>
              <a:rPr b="0" i="0" lang="en-US" sz="2400" u="none" cap="none" strike="noStrike">
                <a:solidFill>
                  <a:schemeClr val="dk1"/>
                </a:solidFill>
                <a:latin typeface="Calibri"/>
                <a:ea typeface="Calibri"/>
                <a:cs typeface="Calibri"/>
                <a:sym typeface="Calibri"/>
              </a:rPr>
              <a:t>   (high velocity )                        (solid + gas) </a:t>
            </a:r>
            <a:endParaRPr/>
          </a:p>
        </p:txBody>
      </p:sp>
      <p:sp>
        <p:nvSpPr>
          <p:cNvPr id="95" name="Google Shape;95;p14"/>
          <p:cNvSpPr/>
          <p:nvPr/>
        </p:nvSpPr>
        <p:spPr>
          <a:xfrm>
            <a:off x="5562600" y="4445360"/>
            <a:ext cx="152400" cy="163132"/>
          </a:xfrm>
          <a:prstGeom prst="downArrow">
            <a:avLst>
              <a:gd fmla="val 50000" name="adj1"/>
              <a:gd fmla="val 50000" name="adj2"/>
            </a:avLst>
          </a:prstGeom>
          <a:solidFill>
            <a:schemeClr val="accent2"/>
          </a:solidFill>
          <a:ln cap="flat" cmpd="sng" w="25400">
            <a:solidFill>
              <a:srgbClr val="8C3A38"/>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6" name="Google Shape;96;p14"/>
          <p:cNvSpPr/>
          <p:nvPr/>
        </p:nvSpPr>
        <p:spPr>
          <a:xfrm>
            <a:off x="2203361" y="4434627"/>
            <a:ext cx="152400" cy="163132"/>
          </a:xfrm>
          <a:prstGeom prst="downArrow">
            <a:avLst>
              <a:gd fmla="val 50000" name="adj1"/>
              <a:gd fmla="val 50000" name="adj2"/>
            </a:avLst>
          </a:prstGeom>
          <a:solidFill>
            <a:schemeClr val="accent2"/>
          </a:solidFill>
          <a:ln cap="flat" cmpd="sng" w="25400">
            <a:solidFill>
              <a:srgbClr val="8C3A38"/>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5"/>
          <p:cNvSpPr txBox="1"/>
          <p:nvPr>
            <p:ph idx="1" type="body"/>
          </p:nvPr>
        </p:nvSpPr>
        <p:spPr>
          <a:xfrm>
            <a:off x="323528" y="0"/>
            <a:ext cx="8820472" cy="70294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1400"/>
              <a:buNone/>
            </a:pPr>
            <a:r>
              <a:t/>
            </a:r>
            <a:endParaRPr b="1" sz="1400" u="sng">
              <a:solidFill>
                <a:srgbClr val="000000"/>
              </a:solidFill>
            </a:endParaRPr>
          </a:p>
          <a:p>
            <a:pPr indent="0" lvl="0" marL="0" rtl="0" algn="l">
              <a:spcBef>
                <a:spcPts val="280"/>
              </a:spcBef>
              <a:spcAft>
                <a:spcPts val="0"/>
              </a:spcAft>
              <a:buClr>
                <a:schemeClr val="dk1"/>
              </a:buClr>
              <a:buSzPts val="1400"/>
              <a:buNone/>
            </a:pPr>
            <a:r>
              <a:t/>
            </a:r>
            <a:endParaRPr b="1" sz="1400" u="sng">
              <a:solidFill>
                <a:srgbClr val="000000"/>
              </a:solidFill>
            </a:endParaRPr>
          </a:p>
          <a:p>
            <a:pPr indent="0" lvl="0" marL="0" rtl="0" algn="l">
              <a:spcBef>
                <a:spcPts val="280"/>
              </a:spcBef>
              <a:spcAft>
                <a:spcPts val="0"/>
              </a:spcAft>
              <a:buClr>
                <a:srgbClr val="000000"/>
              </a:buClr>
              <a:buSzPts val="1400"/>
              <a:buNone/>
            </a:pPr>
            <a:r>
              <a:rPr b="1" lang="en-US" sz="1400" u="sng">
                <a:solidFill>
                  <a:srgbClr val="000000"/>
                </a:solidFill>
              </a:rPr>
              <a:t>Drying</a:t>
            </a:r>
            <a:endParaRPr b="1" sz="1400" u="sng">
              <a:solidFill>
                <a:srgbClr val="000000"/>
              </a:solidFill>
            </a:endParaRPr>
          </a:p>
          <a:p>
            <a:pPr indent="0" lvl="0" marL="0" rtl="0" algn="l">
              <a:spcBef>
                <a:spcPts val="360"/>
              </a:spcBef>
              <a:spcAft>
                <a:spcPts val="0"/>
              </a:spcAft>
              <a:buClr>
                <a:srgbClr val="000000"/>
              </a:buClr>
              <a:buSzPts val="1400"/>
              <a:buNone/>
            </a:pPr>
            <a:r>
              <a:rPr lang="en-US" sz="1400">
                <a:solidFill>
                  <a:srgbClr val="000000"/>
                </a:solidFill>
              </a:rPr>
              <a:t>Fluid bed drying is an effective way of drying solids. During    fluidization, liquid is withdrawn from the entire surface of every single particle. The advantages: excellent heat exchange, ideal drying time. The product is also dried gently</a:t>
            </a:r>
            <a:r>
              <a:rPr lang="en-US" sz="1800">
                <a:solidFill>
                  <a:srgbClr val="000000"/>
                </a:solidFill>
              </a:rPr>
              <a:t> </a:t>
            </a:r>
            <a:endParaRPr/>
          </a:p>
          <a:p>
            <a:pPr indent="0" lvl="0" marL="0" rtl="0" algn="l">
              <a:spcBef>
                <a:spcPts val="320"/>
              </a:spcBef>
              <a:spcAft>
                <a:spcPts val="0"/>
              </a:spcAft>
              <a:buClr>
                <a:srgbClr val="000000"/>
              </a:buClr>
              <a:buSzPts val="1600"/>
              <a:buNone/>
            </a:pPr>
            <a:r>
              <a:rPr b="1" lang="en-US" sz="1600" u="sng">
                <a:solidFill>
                  <a:srgbClr val="000000"/>
                </a:solidFill>
              </a:rPr>
              <a:t>Granulation</a:t>
            </a:r>
            <a:endParaRPr/>
          </a:p>
          <a:p>
            <a:pPr indent="0" lvl="0" marL="0" rtl="0" algn="l">
              <a:spcBef>
                <a:spcPts val="320"/>
              </a:spcBef>
              <a:spcAft>
                <a:spcPts val="0"/>
              </a:spcAft>
              <a:buClr>
                <a:srgbClr val="000000"/>
              </a:buClr>
              <a:buSzPts val="1600"/>
              <a:buNone/>
            </a:pPr>
            <a:r>
              <a:rPr lang="en-US" sz="1600">
                <a:solidFill>
                  <a:srgbClr val="000000"/>
                </a:solidFill>
              </a:rPr>
              <a:t>may consider as a size enlargement process during which primary particles are formed into larger physically strong agglomerate by creating bonds between them, wherein the primary particle can still be identified</a:t>
            </a:r>
            <a:endParaRPr b="1" sz="1600" u="sng">
              <a:solidFill>
                <a:srgbClr val="000000"/>
              </a:solidFill>
            </a:endParaRPr>
          </a:p>
          <a:p>
            <a:pPr indent="0" lvl="0" marL="0" rtl="0" algn="l">
              <a:spcBef>
                <a:spcPts val="320"/>
              </a:spcBef>
              <a:spcAft>
                <a:spcPts val="0"/>
              </a:spcAft>
              <a:buClr>
                <a:srgbClr val="000000"/>
              </a:buClr>
              <a:buSzPts val="1600"/>
              <a:buNone/>
            </a:pPr>
            <a:r>
              <a:rPr b="1" lang="en-US" sz="1600" u="sng">
                <a:solidFill>
                  <a:srgbClr val="000000"/>
                </a:solidFill>
              </a:rPr>
              <a:t>Coating </a:t>
            </a:r>
            <a:endParaRPr b="1" sz="1600" u="sng">
              <a:solidFill>
                <a:srgbClr val="000000"/>
              </a:solidFill>
            </a:endParaRPr>
          </a:p>
          <a:p>
            <a:pPr indent="0" lvl="0" marL="0" rtl="0" algn="l">
              <a:spcBef>
                <a:spcPts val="320"/>
              </a:spcBef>
              <a:spcAft>
                <a:spcPts val="0"/>
              </a:spcAft>
              <a:buClr>
                <a:srgbClr val="000000"/>
              </a:buClr>
              <a:buSzPts val="1600"/>
              <a:buNone/>
            </a:pPr>
            <a:r>
              <a:rPr lang="en-US" sz="1600">
                <a:solidFill>
                  <a:srgbClr val="000000"/>
                </a:solidFill>
              </a:rPr>
              <a:t>The coating must provide an absolute seal – without mechanical damage or tears also to be uniform, types: 1-Film  coating using </a:t>
            </a:r>
            <a:r>
              <a:rPr lang="en-US" sz="1600"/>
              <a:t>wax, aqueous or organic coating system) ,2-substrate layering produces pellets by layering it, in powder or liquid form.</a:t>
            </a:r>
            <a:endParaRPr/>
          </a:p>
          <a:p>
            <a:pPr indent="0" lvl="0" marL="0" rtl="0" algn="l">
              <a:spcBef>
                <a:spcPts val="320"/>
              </a:spcBef>
              <a:spcAft>
                <a:spcPts val="0"/>
              </a:spcAft>
              <a:buClr>
                <a:schemeClr val="dk1"/>
              </a:buClr>
              <a:buSzPts val="1600"/>
              <a:buNone/>
            </a:pPr>
            <a:r>
              <a:rPr lang="en-US" sz="1600"/>
              <a:t> </a:t>
            </a:r>
            <a:r>
              <a:rPr b="1" lang="en-US" sz="1600" u="sng">
                <a:solidFill>
                  <a:srgbClr val="000000"/>
                </a:solidFill>
              </a:rPr>
              <a:t>Pelletizing</a:t>
            </a:r>
            <a:endParaRPr b="1" sz="1600" u="sng">
              <a:solidFill>
                <a:srgbClr val="000000"/>
              </a:solidFill>
            </a:endParaRPr>
          </a:p>
          <a:p>
            <a:pPr indent="0" lvl="0" marL="0" rtl="0" algn="l">
              <a:spcBef>
                <a:spcPts val="320"/>
              </a:spcBef>
              <a:spcAft>
                <a:spcPts val="0"/>
              </a:spcAft>
              <a:buClr>
                <a:srgbClr val="000000"/>
              </a:buClr>
              <a:buSzPts val="1600"/>
              <a:buNone/>
            </a:pPr>
            <a:r>
              <a:rPr lang="en-US" sz="1600">
                <a:solidFill>
                  <a:srgbClr val="000000"/>
                </a:solidFill>
              </a:rPr>
              <a:t>During pelletizing, powder is mixed and moistened. At the same time, a solvent or binding agent can be added. The centrifugal motion produces agglomerates, which are spheronized into uniform, dense pellets. </a:t>
            </a:r>
            <a:endParaRPr sz="1800">
              <a:solidFill>
                <a:srgbClr val="000000"/>
              </a:solidFill>
            </a:endParaRPr>
          </a:p>
          <a:p>
            <a:pPr indent="0" lvl="0" marL="0" rtl="0" algn="l">
              <a:spcBef>
                <a:spcPts val="640"/>
              </a:spcBef>
              <a:spcAft>
                <a:spcPts val="0"/>
              </a:spcAft>
              <a:buClr>
                <a:schemeClr val="dk1"/>
              </a:buClr>
              <a:buSzPts val="3200"/>
              <a:buNone/>
            </a:pPr>
            <a:r>
              <a:t/>
            </a:r>
            <a:endParaRPr/>
          </a:p>
        </p:txBody>
      </p:sp>
      <p:cxnSp>
        <p:nvCxnSpPr>
          <p:cNvPr id="102" name="Google Shape;102;p15"/>
          <p:cNvCxnSpPr/>
          <p:nvPr/>
        </p:nvCxnSpPr>
        <p:spPr>
          <a:xfrm>
            <a:off x="179512" y="-16921"/>
            <a:ext cx="72008" cy="6858000"/>
          </a:xfrm>
          <a:prstGeom prst="straightConnector1">
            <a:avLst/>
          </a:prstGeom>
          <a:noFill/>
          <a:ln cap="flat" cmpd="sng" w="25400">
            <a:solidFill>
              <a:schemeClr val="dk1"/>
            </a:solidFill>
            <a:prstDash val="solid"/>
            <a:round/>
            <a:headEnd len="sm" w="sm" type="none"/>
            <a:tailEnd len="sm" w="sm" type="none"/>
          </a:ln>
          <a:effectLst>
            <a:outerShdw blurRad="40000" rotWithShape="0" dir="5400000" dist="20000">
              <a:srgbClr val="000000">
                <a:alpha val="37647"/>
              </a:srgbClr>
            </a:outerShdw>
          </a:effectLst>
        </p:spPr>
      </p:cxnSp>
      <p:sp>
        <p:nvSpPr>
          <p:cNvPr id="103" name="Google Shape;103;p15"/>
          <p:cNvSpPr/>
          <p:nvPr/>
        </p:nvSpPr>
        <p:spPr>
          <a:xfrm>
            <a:off x="3329" y="562950"/>
            <a:ext cx="256252" cy="288032"/>
          </a:xfrm>
          <a:prstGeom prst="ellipse">
            <a:avLst/>
          </a:prstGeom>
          <a:solidFill>
            <a:schemeClr val="accent2"/>
          </a:solidFill>
          <a:ln cap="flat" cmpd="sng" w="25400">
            <a:solidFill>
              <a:srgbClr val="8C3A38"/>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4" name="Google Shape;104;p15"/>
          <p:cNvSpPr/>
          <p:nvPr/>
        </p:nvSpPr>
        <p:spPr>
          <a:xfrm>
            <a:off x="46157" y="1993744"/>
            <a:ext cx="256252" cy="288032"/>
          </a:xfrm>
          <a:prstGeom prst="ellipse">
            <a:avLst/>
          </a:prstGeom>
          <a:solidFill>
            <a:schemeClr val="accent2"/>
          </a:solidFill>
          <a:ln cap="flat" cmpd="sng" w="25400">
            <a:solidFill>
              <a:srgbClr val="8C3A38"/>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5" name="Google Shape;105;p15"/>
          <p:cNvSpPr/>
          <p:nvPr/>
        </p:nvSpPr>
        <p:spPr>
          <a:xfrm>
            <a:off x="46157" y="3561297"/>
            <a:ext cx="256252" cy="288032"/>
          </a:xfrm>
          <a:prstGeom prst="ellipse">
            <a:avLst/>
          </a:prstGeom>
          <a:solidFill>
            <a:schemeClr val="accent2"/>
          </a:solidFill>
          <a:ln cap="flat" cmpd="sng" w="25400">
            <a:solidFill>
              <a:srgbClr val="8C3A38"/>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6" name="Google Shape;106;p15"/>
          <p:cNvSpPr/>
          <p:nvPr/>
        </p:nvSpPr>
        <p:spPr>
          <a:xfrm>
            <a:off x="81500" y="5366058"/>
            <a:ext cx="256252" cy="288032"/>
          </a:xfrm>
          <a:prstGeom prst="ellipse">
            <a:avLst/>
          </a:prstGeom>
          <a:solidFill>
            <a:schemeClr val="accent2"/>
          </a:solidFill>
          <a:ln cap="flat" cmpd="sng" w="25400">
            <a:solidFill>
              <a:srgbClr val="8C3A38"/>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7" name="Google Shape;107;p15"/>
          <p:cNvSpPr txBox="1"/>
          <p:nvPr/>
        </p:nvSpPr>
        <p:spPr>
          <a:xfrm>
            <a:off x="51385" y="0"/>
            <a:ext cx="4874481" cy="461665"/>
          </a:xfrm>
          <a:prstGeom prst="rect">
            <a:avLst/>
          </a:prstGeom>
          <a:solidFill>
            <a:schemeClr val="lt1"/>
          </a:solidFill>
          <a:ln cap="flat" cmpd="sng" w="25400">
            <a:solidFill>
              <a:schemeClr val="accent2"/>
            </a:solidFill>
            <a:prstDash val="solid"/>
            <a:round/>
            <a:headEnd len="sm" w="sm" type="none"/>
            <a:tailEnd len="sm" w="sm" type="none"/>
          </a:ln>
        </p:spPr>
        <p:txBody>
          <a:bodyPr anchorCtr="0" anchor="t" bIns="45700" lIns="91425" spcFirstLastPara="1" rIns="91425" wrap="square" tIns="45700">
            <a:spAutoFit/>
          </a:bodyPr>
          <a:lstStyle/>
          <a:p>
            <a:pPr indent="0" lvl="0" marL="0" marR="0" rtl="1" algn="l">
              <a:spcBef>
                <a:spcPts val="0"/>
              </a:spcBef>
              <a:spcAft>
                <a:spcPts val="0"/>
              </a:spcAft>
              <a:buNone/>
            </a:pPr>
            <a:r>
              <a:rPr b="0" i="0" lang="en-US" sz="2400" u="none" cap="none" strike="noStrike">
                <a:solidFill>
                  <a:schemeClr val="dk1"/>
                </a:solidFill>
                <a:latin typeface="Calibri"/>
                <a:ea typeface="Calibri"/>
                <a:cs typeface="Calibri"/>
                <a:sym typeface="Calibri"/>
              </a:rPr>
              <a:t>Range of applications :</a:t>
            </a:r>
            <a:endParaRPr b="0" i="0" sz="2400" u="none" cap="none" strike="noStrike">
              <a:solidFill>
                <a:schemeClr val="dk1"/>
              </a:solidFill>
              <a:latin typeface="Calibri"/>
              <a:ea typeface="Calibri"/>
              <a:cs typeface="Calibri"/>
              <a:sym typeface="Calibri"/>
            </a:endParaRPr>
          </a:p>
        </p:txBody>
      </p:sp>
      <p:pic>
        <p:nvPicPr>
          <p:cNvPr id="108" name="Google Shape;108;p15"/>
          <p:cNvPicPr preferRelativeResize="0"/>
          <p:nvPr/>
        </p:nvPicPr>
        <p:blipFill rotWithShape="1">
          <a:blip r:embed="rId3">
            <a:alphaModFix/>
          </a:blip>
          <a:srcRect b="0" l="0" r="0" t="0"/>
          <a:stretch/>
        </p:blipFill>
        <p:spPr>
          <a:xfrm>
            <a:off x="4925867" y="0"/>
            <a:ext cx="4095901" cy="1741243"/>
          </a:xfrm>
          <a:prstGeom prst="rect">
            <a:avLst/>
          </a:prstGeom>
          <a:noFill/>
          <a:ln>
            <a:noFill/>
          </a:ln>
        </p:spPr>
      </p:pic>
      <p:pic>
        <p:nvPicPr>
          <p:cNvPr id="109" name="Google Shape;109;p15"/>
          <p:cNvPicPr preferRelativeResize="0"/>
          <p:nvPr/>
        </p:nvPicPr>
        <p:blipFill rotWithShape="1">
          <a:blip r:embed="rId4">
            <a:alphaModFix/>
          </a:blip>
          <a:srcRect b="0" l="0" r="0" t="0"/>
          <a:stretch/>
        </p:blipFill>
        <p:spPr>
          <a:xfrm>
            <a:off x="4809500" y="1772892"/>
            <a:ext cx="4095901" cy="1789810"/>
          </a:xfrm>
          <a:prstGeom prst="rect">
            <a:avLst/>
          </a:prstGeom>
          <a:noFill/>
          <a:ln>
            <a:noFill/>
          </a:ln>
        </p:spPr>
      </p:pic>
      <p:pic>
        <p:nvPicPr>
          <p:cNvPr id="110" name="Google Shape;110;p15"/>
          <p:cNvPicPr preferRelativeResize="0"/>
          <p:nvPr/>
        </p:nvPicPr>
        <p:blipFill rotWithShape="1">
          <a:blip r:embed="rId5">
            <a:alphaModFix/>
          </a:blip>
          <a:srcRect b="0" l="0" r="0" t="0"/>
          <a:stretch/>
        </p:blipFill>
        <p:spPr>
          <a:xfrm>
            <a:off x="4724705" y="3583968"/>
            <a:ext cx="4313989" cy="1721994"/>
          </a:xfrm>
          <a:prstGeom prst="rect">
            <a:avLst/>
          </a:prstGeom>
          <a:noFill/>
          <a:ln>
            <a:noFill/>
          </a:ln>
        </p:spPr>
      </p:pic>
      <p:pic>
        <p:nvPicPr>
          <p:cNvPr id="111" name="Google Shape;111;p15"/>
          <p:cNvPicPr preferRelativeResize="0"/>
          <p:nvPr/>
        </p:nvPicPr>
        <p:blipFill rotWithShape="1">
          <a:blip r:embed="rId6">
            <a:alphaModFix/>
          </a:blip>
          <a:srcRect b="0" l="0" r="0" t="0"/>
          <a:stretch/>
        </p:blipFill>
        <p:spPr>
          <a:xfrm>
            <a:off x="4809498" y="5177748"/>
            <a:ext cx="4328637" cy="1680252"/>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16"/>
          <p:cNvSpPr txBox="1"/>
          <p:nvPr>
            <p:ph type="title"/>
          </p:nvPr>
        </p:nvSpPr>
        <p:spPr>
          <a:xfrm>
            <a:off x="457200" y="147225"/>
            <a:ext cx="8229600" cy="1143000"/>
          </a:xfrm>
          <a:prstGeom prst="rect">
            <a:avLst/>
          </a:prstGeom>
          <a:noFill/>
          <a:ln>
            <a:noFill/>
          </a:ln>
        </p:spPr>
        <p:txBody>
          <a:bodyPr anchorCtr="0" anchor="ctr" bIns="45700" lIns="91425" spcFirstLastPara="1" rIns="91425" wrap="square" tIns="45700">
            <a:normAutofit/>
          </a:bodyPr>
          <a:lstStyle/>
          <a:p>
            <a:pPr indent="0" lvl="0" marL="0" rtl="1" algn="ctr">
              <a:spcBef>
                <a:spcPts val="0"/>
              </a:spcBef>
              <a:spcAft>
                <a:spcPts val="0"/>
              </a:spcAft>
              <a:buClr>
                <a:schemeClr val="dk1"/>
              </a:buClr>
              <a:buSzPts val="4400"/>
              <a:buFont typeface="Calibri"/>
              <a:buNone/>
            </a:pPr>
            <a:r>
              <a:rPr lang="en-US"/>
              <a:t>Types of spraying in Fluid bed </a:t>
            </a:r>
            <a:endParaRPr/>
          </a:p>
        </p:txBody>
      </p:sp>
      <p:sp>
        <p:nvSpPr>
          <p:cNvPr id="117" name="Google Shape;117;p16"/>
          <p:cNvSpPr txBox="1"/>
          <p:nvPr/>
        </p:nvSpPr>
        <p:spPr>
          <a:xfrm>
            <a:off x="323528" y="1143000"/>
            <a:ext cx="8712968" cy="2620888"/>
          </a:xfrm>
          <a:prstGeom prst="rect">
            <a:avLst/>
          </a:prstGeom>
          <a:solidFill>
            <a:schemeClr val="lt1"/>
          </a:solidFill>
          <a:ln cap="flat" cmpd="sng" w="25400">
            <a:solidFill>
              <a:srgbClr val="F2F2F2"/>
            </a:solidFill>
            <a:prstDash val="solid"/>
            <a:round/>
            <a:headEnd len="sm" w="sm" type="none"/>
            <a:tailEnd len="sm" w="sm" type="none"/>
          </a:ln>
        </p:spPr>
        <p:txBody>
          <a:bodyPr anchorCtr="0" anchor="t" bIns="45700" lIns="91425" spcFirstLastPara="1" rIns="91425" wrap="square" tIns="45700">
            <a:normAutofit fontScale="92500" lnSpcReduction="10000"/>
          </a:bodyPr>
          <a:lstStyle/>
          <a:p>
            <a:pPr indent="-342900" lvl="0" marL="342900" marR="0" rtl="0" algn="l">
              <a:spcBef>
                <a:spcPts val="0"/>
              </a:spcBef>
              <a:spcAft>
                <a:spcPts val="0"/>
              </a:spcAft>
              <a:buClr>
                <a:schemeClr val="dk1"/>
              </a:buClr>
              <a:buSzPct val="100000"/>
              <a:buFont typeface="Arial"/>
              <a:buChar char="•"/>
            </a:pPr>
            <a:r>
              <a:rPr b="0" i="0" lang="en-US" sz="3200" u="none" cap="none" strike="noStrike">
                <a:solidFill>
                  <a:schemeClr val="dk1"/>
                </a:solidFill>
                <a:latin typeface="Calibri"/>
                <a:ea typeface="Calibri"/>
                <a:cs typeface="Calibri"/>
                <a:sym typeface="Calibri"/>
              </a:rPr>
              <a:t>Depending on the position of the spray nozzle fluid bed process are characterized by :</a:t>
            </a:r>
            <a:endParaRPr/>
          </a:p>
          <a:p>
            <a:pPr indent="-342900" lvl="0" marL="342900" marR="0" rtl="0" algn="l">
              <a:spcBef>
                <a:spcPts val="592"/>
              </a:spcBef>
              <a:spcAft>
                <a:spcPts val="0"/>
              </a:spcAft>
              <a:buClr>
                <a:schemeClr val="dk1"/>
              </a:buClr>
              <a:buSzPct val="100000"/>
              <a:buFont typeface="Arial"/>
              <a:buChar char="•"/>
            </a:pPr>
            <a:r>
              <a:rPr b="0" i="0" lang="en-US" sz="3200" u="none" cap="none" strike="noStrike">
                <a:solidFill>
                  <a:schemeClr val="dk1"/>
                </a:solidFill>
                <a:latin typeface="Calibri"/>
                <a:ea typeface="Calibri"/>
                <a:cs typeface="Calibri"/>
                <a:sym typeface="Calibri"/>
              </a:rPr>
              <a:t>1. Top spray</a:t>
            </a:r>
            <a:endParaRPr/>
          </a:p>
          <a:p>
            <a:pPr indent="-342900" lvl="0" marL="342900" marR="0" rtl="0" algn="l">
              <a:spcBef>
                <a:spcPts val="592"/>
              </a:spcBef>
              <a:spcAft>
                <a:spcPts val="0"/>
              </a:spcAft>
              <a:buClr>
                <a:schemeClr val="dk1"/>
              </a:buClr>
              <a:buSzPct val="100000"/>
              <a:buFont typeface="Arial"/>
              <a:buChar char="•"/>
            </a:pPr>
            <a:r>
              <a:rPr b="0" i="0" lang="en-US" sz="3200" u="none" cap="none" strike="noStrike">
                <a:solidFill>
                  <a:schemeClr val="dk1"/>
                </a:solidFill>
                <a:latin typeface="Calibri"/>
                <a:ea typeface="Calibri"/>
                <a:cs typeface="Calibri"/>
                <a:sym typeface="Calibri"/>
              </a:rPr>
              <a:t>2. Bottom Spray (Wurster)</a:t>
            </a:r>
            <a:endParaRPr/>
          </a:p>
          <a:p>
            <a:pPr indent="-342900" lvl="0" marL="342900" marR="0" rtl="0" algn="l">
              <a:spcBef>
                <a:spcPts val="592"/>
              </a:spcBef>
              <a:spcAft>
                <a:spcPts val="0"/>
              </a:spcAft>
              <a:buClr>
                <a:schemeClr val="dk1"/>
              </a:buClr>
              <a:buSzPct val="100000"/>
              <a:buFont typeface="Arial"/>
              <a:buChar char="•"/>
            </a:pPr>
            <a:r>
              <a:rPr b="0" i="0" lang="en-US" sz="3200" u="none" cap="none" strike="noStrike">
                <a:solidFill>
                  <a:schemeClr val="dk1"/>
                </a:solidFill>
                <a:latin typeface="Calibri"/>
                <a:ea typeface="Calibri"/>
                <a:cs typeface="Calibri"/>
                <a:sym typeface="Calibri"/>
              </a:rPr>
              <a:t>3. Tangential Spray( Rotary/side) </a:t>
            </a:r>
            <a:endParaRPr b="0" i="0" sz="3200" u="none" cap="none" strike="noStrike">
              <a:solidFill>
                <a:schemeClr val="dk1"/>
              </a:solidFill>
              <a:latin typeface="Calibri"/>
              <a:ea typeface="Calibri"/>
              <a:cs typeface="Calibri"/>
              <a:sym typeface="Calibri"/>
            </a:endParaRPr>
          </a:p>
        </p:txBody>
      </p:sp>
      <p:pic>
        <p:nvPicPr>
          <p:cNvPr descr="Wurster spray patterns Page2" id="118" name="Google Shape;118;p16"/>
          <p:cNvPicPr preferRelativeResize="0"/>
          <p:nvPr/>
        </p:nvPicPr>
        <p:blipFill rotWithShape="1">
          <a:blip r:embed="rId3">
            <a:alphaModFix/>
          </a:blip>
          <a:srcRect b="0" l="0" r="0" t="0"/>
          <a:stretch/>
        </p:blipFill>
        <p:spPr>
          <a:xfrm>
            <a:off x="609600" y="4191000"/>
            <a:ext cx="4471732" cy="1906270"/>
          </a:xfrm>
          <a:prstGeom prst="rect">
            <a:avLst/>
          </a:prstGeom>
          <a:noFill/>
          <a:ln>
            <a:noFill/>
          </a:ln>
        </p:spPr>
      </p:pic>
      <p:cxnSp>
        <p:nvCxnSpPr>
          <p:cNvPr id="119" name="Google Shape;119;p16"/>
          <p:cNvCxnSpPr/>
          <p:nvPr/>
        </p:nvCxnSpPr>
        <p:spPr>
          <a:xfrm>
            <a:off x="327821" y="2971800"/>
            <a:ext cx="0" cy="3581400"/>
          </a:xfrm>
          <a:prstGeom prst="straightConnector1">
            <a:avLst/>
          </a:prstGeom>
          <a:noFill/>
          <a:ln cap="flat" cmpd="sng" w="38100">
            <a:solidFill>
              <a:schemeClr val="accent2"/>
            </a:solidFill>
            <a:prstDash val="solid"/>
            <a:round/>
            <a:headEnd len="sm" w="sm" type="none"/>
            <a:tailEnd len="sm" w="sm" type="none"/>
          </a:ln>
          <a:effectLst>
            <a:outerShdw blurRad="40000" rotWithShape="0" dir="5400000" dist="23000">
              <a:srgbClr val="000000">
                <a:alpha val="34901"/>
              </a:srgbClr>
            </a:outerShdw>
          </a:effectLst>
        </p:spPr>
      </p:cxnSp>
      <p:cxnSp>
        <p:nvCxnSpPr>
          <p:cNvPr id="120" name="Google Shape;120;p16"/>
          <p:cNvCxnSpPr/>
          <p:nvPr/>
        </p:nvCxnSpPr>
        <p:spPr>
          <a:xfrm>
            <a:off x="327821" y="6553200"/>
            <a:ext cx="4167979" cy="0"/>
          </a:xfrm>
          <a:prstGeom prst="straightConnector1">
            <a:avLst/>
          </a:prstGeom>
          <a:noFill/>
          <a:ln cap="flat" cmpd="sng" w="38100">
            <a:solidFill>
              <a:schemeClr val="accent2"/>
            </a:solidFill>
            <a:prstDash val="solid"/>
            <a:round/>
            <a:headEnd len="sm" w="sm" type="none"/>
            <a:tailEnd len="sm" w="sm" type="none"/>
          </a:ln>
          <a:effectLst>
            <a:outerShdw blurRad="40000" rotWithShape="0" dir="5400000" dist="23000">
              <a:srgbClr val="000000">
                <a:alpha val="34901"/>
              </a:srgbClr>
            </a:outerShdw>
          </a:effectLst>
        </p:spPr>
      </p:cxnSp>
      <p:pic>
        <p:nvPicPr>
          <p:cNvPr descr="https://scontent-frx5-1.xx.fbcdn.net/v/t1.15752-9/72583434_715257142292934_2774983983467855872_n.jpg?_nc_cat=104&amp;_nc_oc=AQlUwHc_cSxuTG3MDszT4ybN6nDJa6x33UFX4BLPJRJoPRfjUCmkqVC4S76BydxtDkQ&amp;_nc_ht=scontent-frx5-1.xx&amp;oh=e9e0432b350db88196b25aa86e8ef96a&amp;oe=5E1D1FBE" id="121" name="Google Shape;121;p16"/>
          <p:cNvPicPr preferRelativeResize="0"/>
          <p:nvPr/>
        </p:nvPicPr>
        <p:blipFill rotWithShape="1">
          <a:blip r:embed="rId4">
            <a:alphaModFix/>
          </a:blip>
          <a:srcRect b="0" l="0" r="0" t="0"/>
          <a:stretch/>
        </p:blipFill>
        <p:spPr>
          <a:xfrm rot="-341548">
            <a:off x="5845105" y="1767084"/>
            <a:ext cx="3086100" cy="22764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17"/>
          <p:cNvSpPr txBox="1"/>
          <p:nvPr>
            <p:ph idx="1" type="body"/>
          </p:nvPr>
        </p:nvSpPr>
        <p:spPr>
          <a:xfrm>
            <a:off x="600898" y="1052736"/>
            <a:ext cx="8640960" cy="5328592"/>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2400"/>
              <a:buNone/>
            </a:pPr>
            <a:r>
              <a:t/>
            </a:r>
            <a:endParaRPr sz="2400"/>
          </a:p>
          <a:p>
            <a:pPr indent="0" lvl="0" marL="0" rtl="0" algn="l">
              <a:spcBef>
                <a:spcPts val="480"/>
              </a:spcBef>
              <a:spcAft>
                <a:spcPts val="0"/>
              </a:spcAft>
              <a:buClr>
                <a:schemeClr val="dk1"/>
              </a:buClr>
              <a:buSzPts val="2400"/>
              <a:buNone/>
            </a:pPr>
            <a:r>
              <a:rPr lang="en-US" sz="2400"/>
              <a:t>Spray nozzle is located above the expansion chamber.</a:t>
            </a:r>
            <a:endParaRPr/>
          </a:p>
          <a:p>
            <a:pPr indent="0" lvl="0" marL="0" rtl="0" algn="l">
              <a:spcBef>
                <a:spcPts val="480"/>
              </a:spcBef>
              <a:spcAft>
                <a:spcPts val="0"/>
              </a:spcAft>
              <a:buClr>
                <a:schemeClr val="dk1"/>
              </a:buClr>
              <a:buSzPts val="2400"/>
              <a:buNone/>
            </a:pPr>
            <a:r>
              <a:rPr lang="en-US" sz="2400"/>
              <a:t>In this process, there is a counter current (opposite direction) movement of powder particles </a:t>
            </a:r>
            <a:endParaRPr/>
          </a:p>
          <a:p>
            <a:pPr indent="0" lvl="0" marL="0" rtl="0" algn="l">
              <a:spcBef>
                <a:spcPts val="480"/>
              </a:spcBef>
              <a:spcAft>
                <a:spcPts val="0"/>
              </a:spcAft>
              <a:buClr>
                <a:schemeClr val="dk1"/>
              </a:buClr>
              <a:buSzPts val="2400"/>
              <a:buNone/>
            </a:pPr>
            <a:r>
              <a:rPr lang="en-US" sz="2400"/>
              <a:t>or pellets and liquid spray.</a:t>
            </a:r>
            <a:endParaRPr/>
          </a:p>
          <a:p>
            <a:pPr indent="0" lvl="0" marL="0" rtl="0" algn="l">
              <a:spcBef>
                <a:spcPts val="480"/>
              </a:spcBef>
              <a:spcAft>
                <a:spcPts val="0"/>
              </a:spcAft>
              <a:buClr>
                <a:schemeClr val="dk1"/>
              </a:buClr>
              <a:buSzPts val="2400"/>
              <a:buNone/>
            </a:pPr>
            <a:r>
              <a:rPr lang="en-US" sz="2400"/>
              <a:t>(liquid is sprayed down onto a bed of fluidized particle)</a:t>
            </a:r>
            <a:endParaRPr/>
          </a:p>
          <a:p>
            <a:pPr indent="0" lvl="0" marL="0" rtl="0" algn="l">
              <a:spcBef>
                <a:spcPts val="640"/>
              </a:spcBef>
              <a:spcAft>
                <a:spcPts val="0"/>
              </a:spcAft>
              <a:buClr>
                <a:schemeClr val="dk1"/>
              </a:buClr>
              <a:buSzPts val="3200"/>
              <a:buNone/>
            </a:pPr>
            <a:r>
              <a:t/>
            </a:r>
            <a:endParaRPr/>
          </a:p>
          <a:p>
            <a:pPr indent="0" lvl="0" marL="0" rtl="0" algn="l">
              <a:spcBef>
                <a:spcPts val="640"/>
              </a:spcBef>
              <a:spcAft>
                <a:spcPts val="0"/>
              </a:spcAft>
              <a:buClr>
                <a:schemeClr val="dk1"/>
              </a:buClr>
              <a:buSzPts val="3200"/>
              <a:buNone/>
            </a:pPr>
            <a:r>
              <a:t/>
            </a:r>
            <a:endParaRPr/>
          </a:p>
          <a:p>
            <a:pPr indent="-190500" lvl="0" marL="342900" rtl="0" algn="l">
              <a:spcBef>
                <a:spcPts val="480"/>
              </a:spcBef>
              <a:spcAft>
                <a:spcPts val="0"/>
              </a:spcAft>
              <a:buClr>
                <a:schemeClr val="dk1"/>
              </a:buClr>
              <a:buSzPts val="2400"/>
              <a:buNone/>
            </a:pPr>
            <a:r>
              <a:t/>
            </a:r>
            <a:endParaRPr sz="2400"/>
          </a:p>
          <a:p>
            <a:pPr indent="0" lvl="0" marL="0" rtl="0" algn="l">
              <a:spcBef>
                <a:spcPts val="480"/>
              </a:spcBef>
              <a:spcAft>
                <a:spcPts val="0"/>
              </a:spcAft>
              <a:buClr>
                <a:schemeClr val="dk1"/>
              </a:buClr>
              <a:buSzPts val="2400"/>
              <a:buNone/>
            </a:pPr>
            <a:r>
              <a:t/>
            </a:r>
            <a:endParaRPr sz="2400"/>
          </a:p>
          <a:p>
            <a:pPr indent="0" lvl="0" marL="0" rtl="0" algn="l">
              <a:spcBef>
                <a:spcPts val="480"/>
              </a:spcBef>
              <a:spcAft>
                <a:spcPts val="0"/>
              </a:spcAft>
              <a:buClr>
                <a:schemeClr val="dk1"/>
              </a:buClr>
              <a:buSzPts val="2400"/>
              <a:buNone/>
            </a:pPr>
            <a:r>
              <a:rPr lang="en-US" sz="2400"/>
              <a:t>   Under normal circumstances, we use the top spray in the following key applications:</a:t>
            </a:r>
            <a:endParaRPr/>
          </a:p>
          <a:p>
            <a:pPr indent="0" lvl="0" marL="0" rtl="0" algn="l">
              <a:spcBef>
                <a:spcPts val="480"/>
              </a:spcBef>
              <a:spcAft>
                <a:spcPts val="0"/>
              </a:spcAft>
              <a:buClr>
                <a:schemeClr val="dk1"/>
              </a:buClr>
              <a:buSzPts val="2400"/>
              <a:buNone/>
            </a:pPr>
            <a:r>
              <a:rPr lang="en-US" sz="2400"/>
              <a:t>1. Drying wet granules and  powder</a:t>
            </a:r>
            <a:endParaRPr/>
          </a:p>
          <a:p>
            <a:pPr indent="0" lvl="0" marL="0" rtl="0" algn="l">
              <a:spcBef>
                <a:spcPts val="480"/>
              </a:spcBef>
              <a:spcAft>
                <a:spcPts val="0"/>
              </a:spcAft>
              <a:buClr>
                <a:schemeClr val="dk1"/>
              </a:buClr>
              <a:buSzPts val="2400"/>
              <a:buNone/>
            </a:pPr>
            <a:r>
              <a:rPr lang="en-US" sz="2400"/>
              <a:t>2. Granulation</a:t>
            </a:r>
            <a:endParaRPr/>
          </a:p>
          <a:p>
            <a:pPr indent="0" lvl="0" marL="0" rtl="0" algn="l">
              <a:spcBef>
                <a:spcPts val="480"/>
              </a:spcBef>
              <a:spcAft>
                <a:spcPts val="0"/>
              </a:spcAft>
              <a:buClr>
                <a:schemeClr val="dk1"/>
              </a:buClr>
              <a:buSzPts val="2400"/>
              <a:buNone/>
            </a:pPr>
            <a:r>
              <a:rPr lang="en-US" sz="2400"/>
              <a:t>3. Coating (not very common)</a:t>
            </a:r>
            <a:endParaRPr/>
          </a:p>
          <a:p>
            <a:pPr indent="0" lvl="0" marL="0" rtl="0" algn="l">
              <a:spcBef>
                <a:spcPts val="640"/>
              </a:spcBef>
              <a:spcAft>
                <a:spcPts val="0"/>
              </a:spcAft>
              <a:buClr>
                <a:schemeClr val="dk1"/>
              </a:buClr>
              <a:buSzPts val="3200"/>
              <a:buNone/>
            </a:pPr>
            <a:r>
              <a:t/>
            </a:r>
            <a:endParaRPr/>
          </a:p>
          <a:p>
            <a:pPr indent="0" lvl="0" marL="0" rtl="0" algn="l">
              <a:spcBef>
                <a:spcPts val="640"/>
              </a:spcBef>
              <a:spcAft>
                <a:spcPts val="0"/>
              </a:spcAft>
              <a:buClr>
                <a:schemeClr val="dk1"/>
              </a:buClr>
              <a:buSzPts val="3200"/>
              <a:buNone/>
            </a:pPr>
            <a:r>
              <a:t/>
            </a:r>
            <a:endParaRPr/>
          </a:p>
          <a:p>
            <a:pPr indent="0" lvl="0" marL="0" rtl="0" algn="l">
              <a:spcBef>
                <a:spcPts val="640"/>
              </a:spcBef>
              <a:spcAft>
                <a:spcPts val="0"/>
              </a:spcAft>
              <a:buClr>
                <a:schemeClr val="dk1"/>
              </a:buClr>
              <a:buSzPts val="3200"/>
              <a:buNone/>
            </a:pPr>
            <a:r>
              <a:t/>
            </a:r>
            <a:endParaRPr/>
          </a:p>
        </p:txBody>
      </p:sp>
      <p:sp>
        <p:nvSpPr>
          <p:cNvPr id="127" name="Google Shape;127;p17"/>
          <p:cNvSpPr/>
          <p:nvPr/>
        </p:nvSpPr>
        <p:spPr>
          <a:xfrm rot="1958979">
            <a:off x="5233835" y="4344344"/>
            <a:ext cx="561095" cy="411525"/>
          </a:xfrm>
          <a:prstGeom prst="bentArrow">
            <a:avLst>
              <a:gd fmla="val 25000" name="adj1"/>
              <a:gd fmla="val 25000" name="adj2"/>
              <a:gd fmla="val 25000" name="adj3"/>
              <a:gd fmla="val 43750" name="adj4"/>
            </a:avLst>
          </a:prstGeom>
          <a:solidFill>
            <a:schemeClr val="accent2"/>
          </a:solidFill>
          <a:ln cap="flat" cmpd="sng" w="25400">
            <a:solidFill>
              <a:srgbClr val="8C3A38"/>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
        <p:nvSpPr>
          <p:cNvPr id="128" name="Google Shape;128;p17"/>
          <p:cNvSpPr/>
          <p:nvPr/>
        </p:nvSpPr>
        <p:spPr>
          <a:xfrm>
            <a:off x="5023141" y="4800599"/>
            <a:ext cx="3909573" cy="1501725"/>
          </a:xfrm>
          <a:prstGeom prst="rect">
            <a:avLst/>
          </a:prstGeom>
          <a:solidFill>
            <a:schemeClr val="lt1"/>
          </a:solidFill>
          <a:ln cap="flat" cmpd="sng" w="25400">
            <a:solidFill>
              <a:schemeClr val="accent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1800" u="none" cap="none" strike="noStrike">
                <a:solidFill>
                  <a:schemeClr val="dk1"/>
                </a:solidFill>
                <a:latin typeface="Calibri"/>
                <a:ea typeface="Calibri"/>
                <a:cs typeface="Calibri"/>
                <a:sym typeface="Calibri"/>
              </a:rPr>
              <a:t>Ex: Hot melting coating by Appling molten coating material(wax, fat)  onto particle.    </a:t>
            </a:r>
            <a:endParaRPr b="0" i="0" sz="1800" u="none" cap="none" strike="noStrike">
              <a:solidFill>
                <a:schemeClr val="dk1"/>
              </a:solidFill>
              <a:latin typeface="Calibri"/>
              <a:ea typeface="Calibri"/>
              <a:cs typeface="Calibri"/>
              <a:sym typeface="Calibri"/>
            </a:endParaRPr>
          </a:p>
        </p:txBody>
      </p:sp>
      <p:sp>
        <p:nvSpPr>
          <p:cNvPr id="129" name="Google Shape;129;p17"/>
          <p:cNvSpPr/>
          <p:nvPr/>
        </p:nvSpPr>
        <p:spPr>
          <a:xfrm>
            <a:off x="410391" y="260648"/>
            <a:ext cx="6192688" cy="648072"/>
          </a:xfrm>
          <a:prstGeom prst="rect">
            <a:avLst/>
          </a:prstGeom>
          <a:gradFill>
            <a:gsLst>
              <a:gs pos="0">
                <a:srgbClr val="FFA09D"/>
              </a:gs>
              <a:gs pos="35000">
                <a:srgbClr val="FFBCBC"/>
              </a:gs>
              <a:gs pos="100000">
                <a:srgbClr val="FFE2E2"/>
              </a:gs>
            </a:gsLst>
            <a:lin ang="16200000" scaled="0"/>
          </a:gradFill>
          <a:ln cap="flat" cmpd="sng" w="9525">
            <a:solidFill>
              <a:srgbClr val="BD4B48"/>
            </a:solidFill>
            <a:prstDash val="solid"/>
            <a:round/>
            <a:headEnd len="sm" w="sm" type="none"/>
            <a:tailEnd len="sm" w="sm" type="none"/>
          </a:ln>
          <a:effectLst>
            <a:outerShdw blurRad="50800" rotWithShape="0" algn="r" dir="10800000" dist="38100">
              <a:srgbClr val="000000">
                <a:alpha val="4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rPr b="0" i="0" lang="en-US" sz="2800" u="none" cap="none" strike="noStrike">
                <a:solidFill>
                  <a:schemeClr val="dk1"/>
                </a:solidFill>
                <a:latin typeface="Calibri"/>
                <a:ea typeface="Calibri"/>
                <a:cs typeface="Calibri"/>
                <a:sym typeface="Calibri"/>
              </a:rPr>
              <a:t>1- Top spray :</a:t>
            </a:r>
            <a:endParaRPr b="0" i="0" sz="2800" u="none" cap="none" strike="noStrike">
              <a:solidFill>
                <a:schemeClr val="dk1"/>
              </a:solidFill>
              <a:latin typeface="Calibri"/>
              <a:ea typeface="Calibri"/>
              <a:cs typeface="Calibri"/>
              <a:sym typeface="Calibri"/>
            </a:endParaRPr>
          </a:p>
        </p:txBody>
      </p:sp>
      <p:cxnSp>
        <p:nvCxnSpPr>
          <p:cNvPr id="130" name="Google Shape;130;p17"/>
          <p:cNvCxnSpPr/>
          <p:nvPr/>
        </p:nvCxnSpPr>
        <p:spPr>
          <a:xfrm>
            <a:off x="251520" y="829717"/>
            <a:ext cx="0" cy="5472608"/>
          </a:xfrm>
          <a:prstGeom prst="straightConnector1">
            <a:avLst/>
          </a:prstGeom>
          <a:noFill/>
          <a:ln cap="flat" cmpd="sng" w="25400">
            <a:solidFill>
              <a:schemeClr val="dk1"/>
            </a:solidFill>
            <a:prstDash val="solid"/>
            <a:round/>
            <a:headEnd len="sm" w="sm" type="none"/>
            <a:tailEnd len="sm" w="sm" type="none"/>
          </a:ln>
          <a:effectLst>
            <a:outerShdw blurRad="40000" rotWithShape="0" dir="5400000" dist="20000">
              <a:srgbClr val="000000">
                <a:alpha val="37647"/>
              </a:srgbClr>
            </a:outerShdw>
          </a:effectLst>
        </p:spPr>
      </p:cxnSp>
      <p:sp>
        <p:nvSpPr>
          <p:cNvPr id="131" name="Google Shape;131;p17"/>
          <p:cNvSpPr/>
          <p:nvPr/>
        </p:nvSpPr>
        <p:spPr>
          <a:xfrm>
            <a:off x="251520" y="1448780"/>
            <a:ext cx="288032" cy="360040"/>
          </a:xfrm>
          <a:prstGeom prst="star5">
            <a:avLst>
              <a:gd fmla="val 19098" name="adj"/>
              <a:gd fmla="val 105146" name="hf"/>
              <a:gd fmla="val 110557" name="vf"/>
            </a:avLst>
          </a:prstGeom>
          <a:gradFill>
            <a:gsLst>
              <a:gs pos="0">
                <a:srgbClr val="992D2B"/>
              </a:gs>
              <a:gs pos="80000">
                <a:srgbClr val="C93D39"/>
              </a:gs>
              <a:gs pos="100000">
                <a:srgbClr val="CD3A36"/>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2" name="Google Shape;132;p17"/>
          <p:cNvSpPr/>
          <p:nvPr/>
        </p:nvSpPr>
        <p:spPr>
          <a:xfrm>
            <a:off x="239124" y="2282064"/>
            <a:ext cx="288032" cy="360040"/>
          </a:xfrm>
          <a:prstGeom prst="star5">
            <a:avLst>
              <a:gd fmla="val 19098" name="adj"/>
              <a:gd fmla="val 105146" name="hf"/>
              <a:gd fmla="val 110557" name="vf"/>
            </a:avLst>
          </a:prstGeom>
          <a:gradFill>
            <a:gsLst>
              <a:gs pos="0">
                <a:srgbClr val="992D2B"/>
              </a:gs>
              <a:gs pos="80000">
                <a:srgbClr val="C93D39"/>
              </a:gs>
              <a:gs pos="100000">
                <a:srgbClr val="CD3A36"/>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cxnSp>
        <p:nvCxnSpPr>
          <p:cNvPr id="133" name="Google Shape;133;p17"/>
          <p:cNvCxnSpPr/>
          <p:nvPr/>
        </p:nvCxnSpPr>
        <p:spPr>
          <a:xfrm>
            <a:off x="4842734" y="1248701"/>
            <a:ext cx="0" cy="5328592"/>
          </a:xfrm>
          <a:prstGeom prst="straightConnector1">
            <a:avLst/>
          </a:prstGeom>
          <a:noFill/>
          <a:ln cap="flat" cmpd="sng" w="25400">
            <a:solidFill>
              <a:schemeClr val="dk1"/>
            </a:solidFill>
            <a:prstDash val="solid"/>
            <a:round/>
            <a:headEnd len="sm" w="sm" type="none"/>
            <a:tailEnd len="sm" w="sm" type="none"/>
          </a:ln>
          <a:effectLst>
            <a:outerShdw blurRad="40000" rotWithShape="0" dir="5400000" dist="20000">
              <a:srgbClr val="000000">
                <a:alpha val="37647"/>
              </a:srgbClr>
            </a:outerShdw>
          </a:effectLst>
        </p:spPr>
      </p:cxnSp>
      <p:sp>
        <p:nvSpPr>
          <p:cNvPr id="134" name="Google Shape;134;p17"/>
          <p:cNvSpPr/>
          <p:nvPr/>
        </p:nvSpPr>
        <p:spPr>
          <a:xfrm>
            <a:off x="4879125" y="1368013"/>
            <a:ext cx="288032" cy="360040"/>
          </a:xfrm>
          <a:prstGeom prst="star5">
            <a:avLst>
              <a:gd fmla="val 19098" name="adj"/>
              <a:gd fmla="val 105146" name="hf"/>
              <a:gd fmla="val 110557" name="vf"/>
            </a:avLst>
          </a:prstGeom>
          <a:gradFill>
            <a:gsLst>
              <a:gs pos="0">
                <a:srgbClr val="992D2B"/>
              </a:gs>
              <a:gs pos="80000">
                <a:srgbClr val="C93D39"/>
              </a:gs>
              <a:gs pos="100000">
                <a:srgbClr val="CD3A36"/>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pic>
        <p:nvPicPr>
          <p:cNvPr id="135" name="Google Shape;135;p17"/>
          <p:cNvPicPr preferRelativeResize="0"/>
          <p:nvPr/>
        </p:nvPicPr>
        <p:blipFill rotWithShape="1">
          <a:blip r:embed="rId3">
            <a:alphaModFix/>
          </a:blip>
          <a:srcRect b="0" l="0" r="0" t="0"/>
          <a:stretch/>
        </p:blipFill>
        <p:spPr>
          <a:xfrm>
            <a:off x="7164288" y="-243409"/>
            <a:ext cx="2260848" cy="1611421"/>
          </a:xfrm>
          <a:prstGeom prst="rect">
            <a:avLst/>
          </a:prstGeom>
          <a:noFill/>
          <a:ln>
            <a:noFill/>
          </a:ln>
        </p:spPr>
      </p:pic>
      <p:sp>
        <p:nvSpPr>
          <p:cNvPr id="136" name="Google Shape;136;p17"/>
          <p:cNvSpPr/>
          <p:nvPr/>
        </p:nvSpPr>
        <p:spPr>
          <a:xfrm>
            <a:off x="3962400" y="6488668"/>
            <a:ext cx="5181600" cy="369332"/>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0" i="0" lang="en-US" sz="1800" u="sng" cap="none" strike="noStrike">
                <a:solidFill>
                  <a:schemeClr val="hlink"/>
                </a:solidFill>
                <a:latin typeface="Calibri"/>
                <a:ea typeface="Calibri"/>
                <a:cs typeface="Calibri"/>
                <a:sym typeface="Calibri"/>
                <a:hlinkClick r:id="rId4"/>
              </a:rPr>
              <a:t>https://www.youtube.com/watch?v=9GN2R8nglWc</a:t>
            </a:r>
            <a:endParaRPr sz="1800">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1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1" algn="ctr">
              <a:spcBef>
                <a:spcPts val="0"/>
              </a:spcBef>
              <a:spcAft>
                <a:spcPts val="0"/>
              </a:spcAft>
              <a:buClr>
                <a:schemeClr val="dk1"/>
              </a:buClr>
              <a:buSzPts val="4400"/>
              <a:buFont typeface="Calibri"/>
              <a:buNone/>
            </a:pPr>
            <a:r>
              <a:rPr lang="en-US"/>
              <a:t>Application  of top spray process :</a:t>
            </a:r>
            <a:endParaRPr/>
          </a:p>
        </p:txBody>
      </p:sp>
      <p:sp>
        <p:nvSpPr>
          <p:cNvPr id="142" name="Google Shape;142;p18"/>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514350" lvl="0" marL="514350" rtl="0" algn="l">
              <a:spcBef>
                <a:spcPts val="0"/>
              </a:spcBef>
              <a:spcAft>
                <a:spcPts val="0"/>
              </a:spcAft>
              <a:buClr>
                <a:schemeClr val="dk1"/>
              </a:buClr>
              <a:buSzPts val="3200"/>
              <a:buAutoNum type="arabicPeriod"/>
            </a:pPr>
            <a:r>
              <a:rPr lang="en-US"/>
              <a:t>Granulation with a binder</a:t>
            </a:r>
            <a:endParaRPr/>
          </a:p>
          <a:p>
            <a:pPr indent="0" lvl="0" marL="0" rtl="0" algn="l">
              <a:spcBef>
                <a:spcPts val="640"/>
              </a:spcBef>
              <a:spcAft>
                <a:spcPts val="0"/>
              </a:spcAft>
              <a:buClr>
                <a:schemeClr val="dk1"/>
              </a:buClr>
              <a:buSzPts val="3200"/>
              <a:buNone/>
            </a:pPr>
            <a:r>
              <a:t/>
            </a:r>
            <a:endParaRPr/>
          </a:p>
          <a:p>
            <a:pPr indent="0" lvl="0" marL="0" rtl="0" algn="l">
              <a:spcBef>
                <a:spcPts val="640"/>
              </a:spcBef>
              <a:spcAft>
                <a:spcPts val="0"/>
              </a:spcAft>
              <a:buClr>
                <a:schemeClr val="dk1"/>
              </a:buClr>
              <a:buSzPts val="3200"/>
              <a:buNone/>
            </a:pPr>
            <a:r>
              <a:rPr lang="en-US"/>
              <a:t> </a:t>
            </a:r>
            <a:endParaRPr/>
          </a:p>
          <a:p>
            <a:pPr indent="0" lvl="0" marL="0" rtl="0" algn="l">
              <a:spcBef>
                <a:spcPts val="640"/>
              </a:spcBef>
              <a:spcAft>
                <a:spcPts val="0"/>
              </a:spcAft>
              <a:buClr>
                <a:schemeClr val="dk1"/>
              </a:buClr>
              <a:buSzPts val="3200"/>
              <a:buNone/>
            </a:pPr>
            <a:r>
              <a:t/>
            </a:r>
            <a:endParaRPr/>
          </a:p>
          <a:p>
            <a:pPr indent="0" lvl="0" marL="0" rtl="0" algn="l">
              <a:spcBef>
                <a:spcPts val="640"/>
              </a:spcBef>
              <a:spcAft>
                <a:spcPts val="0"/>
              </a:spcAft>
              <a:buClr>
                <a:schemeClr val="dk1"/>
              </a:buClr>
              <a:buSzPts val="3200"/>
              <a:buNone/>
            </a:pPr>
            <a:r>
              <a:rPr lang="en-US"/>
              <a:t>2. granulation with water ( Instantizing)</a:t>
            </a:r>
            <a:endParaRPr/>
          </a:p>
          <a:p>
            <a:pPr indent="0" lvl="0" marL="0" rtl="0" algn="l">
              <a:spcBef>
                <a:spcPts val="640"/>
              </a:spcBef>
              <a:spcAft>
                <a:spcPts val="0"/>
              </a:spcAft>
              <a:buClr>
                <a:schemeClr val="dk1"/>
              </a:buClr>
              <a:buSzPts val="3200"/>
              <a:buNone/>
            </a:pPr>
            <a:r>
              <a:t/>
            </a:r>
            <a:endParaRPr/>
          </a:p>
          <a:p>
            <a:pPr indent="0" lvl="0" marL="0" rtl="0" algn="l">
              <a:spcBef>
                <a:spcPts val="640"/>
              </a:spcBef>
              <a:spcAft>
                <a:spcPts val="0"/>
              </a:spcAft>
              <a:buClr>
                <a:schemeClr val="dk1"/>
              </a:buClr>
              <a:buSzPts val="3200"/>
              <a:buNone/>
            </a:pPr>
            <a:r>
              <a:t/>
            </a:r>
            <a:endParaRPr/>
          </a:p>
          <a:p>
            <a:pPr indent="0" lvl="0" marL="0" rtl="0" algn="l">
              <a:spcBef>
                <a:spcPts val="640"/>
              </a:spcBef>
              <a:spcAft>
                <a:spcPts val="0"/>
              </a:spcAft>
              <a:buClr>
                <a:schemeClr val="dk1"/>
              </a:buClr>
              <a:buSzPts val="3200"/>
              <a:buNone/>
            </a:pPr>
            <a:r>
              <a:t/>
            </a:r>
            <a:endParaRPr/>
          </a:p>
        </p:txBody>
      </p:sp>
      <p:sp>
        <p:nvSpPr>
          <p:cNvPr id="143" name="Google Shape;143;p18"/>
          <p:cNvSpPr/>
          <p:nvPr/>
        </p:nvSpPr>
        <p:spPr>
          <a:xfrm>
            <a:off x="980750" y="2456892"/>
            <a:ext cx="864096" cy="504056"/>
          </a:xfrm>
          <a:prstGeom prst="bentArrow">
            <a:avLst>
              <a:gd fmla="val 25000" name="adj1"/>
              <a:gd fmla="val 25000" name="adj2"/>
              <a:gd fmla="val 25000" name="adj3"/>
              <a:gd fmla="val 43750" name="adj4"/>
            </a:avLst>
          </a:prstGeom>
          <a:solidFill>
            <a:schemeClr val="accent2"/>
          </a:solidFill>
          <a:ln cap="flat" cmpd="sng" w="25400">
            <a:solidFill>
              <a:srgbClr val="8C3A38"/>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44" name="Google Shape;144;p18"/>
          <p:cNvSpPr/>
          <p:nvPr/>
        </p:nvSpPr>
        <p:spPr>
          <a:xfrm>
            <a:off x="2195736" y="2312876"/>
            <a:ext cx="6120680" cy="1116124"/>
          </a:xfrm>
          <a:prstGeom prst="rect">
            <a:avLst/>
          </a:prstGeom>
          <a:solidFill>
            <a:schemeClr val="lt1"/>
          </a:solidFill>
          <a:ln cap="flat" cmpd="sng" w="25400">
            <a:solidFill>
              <a:schemeClr val="accent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This method can be used for both water-soluble and </a:t>
            </a:r>
            <a:endParaRPr sz="1800">
              <a:solidFill>
                <a:schemeClr val="dk1"/>
              </a:solidFill>
              <a:latin typeface="Calibri"/>
              <a:ea typeface="Calibri"/>
              <a:cs typeface="Calibri"/>
              <a:sym typeface="Calibri"/>
            </a:endParaRPr>
          </a:p>
          <a:p>
            <a:pPr indent="0" lvl="0" marL="0" marR="0" rtl="1" algn="ctr">
              <a:spcBef>
                <a:spcPts val="0"/>
              </a:spcBef>
              <a:spcAft>
                <a:spcPts val="0"/>
              </a:spcAft>
              <a:buNone/>
            </a:pPr>
            <a:r>
              <a:rPr lang="en-US" sz="1800">
                <a:solidFill>
                  <a:schemeClr val="dk1"/>
                </a:solidFill>
                <a:latin typeface="Calibri"/>
                <a:ea typeface="Calibri"/>
                <a:cs typeface="Calibri"/>
                <a:sym typeface="Calibri"/>
              </a:rPr>
              <a:t>water-insoluble compounds</a:t>
            </a:r>
            <a:endParaRPr/>
          </a:p>
          <a:p>
            <a:pPr indent="0" lvl="0" marL="0" marR="0" rtl="1" algn="ctr">
              <a:spcBef>
                <a:spcPts val="0"/>
              </a:spcBef>
              <a:spcAft>
                <a:spcPts val="0"/>
              </a:spcAft>
              <a:buNone/>
            </a:pPr>
            <a:r>
              <a:rPr lang="en-US" sz="1800">
                <a:solidFill>
                  <a:schemeClr val="dk1"/>
                </a:solidFill>
                <a:latin typeface="Calibri"/>
                <a:ea typeface="Calibri"/>
                <a:cs typeface="Calibri"/>
                <a:sym typeface="Calibri"/>
              </a:rPr>
              <a:t>the formation of granules depend on the type and concentration of the binder.</a:t>
            </a:r>
            <a:endParaRPr sz="1800">
              <a:solidFill>
                <a:schemeClr val="dk1"/>
              </a:solidFill>
              <a:latin typeface="Calibri"/>
              <a:ea typeface="Calibri"/>
              <a:cs typeface="Calibri"/>
              <a:sym typeface="Calibri"/>
            </a:endParaRPr>
          </a:p>
        </p:txBody>
      </p:sp>
      <p:sp>
        <p:nvSpPr>
          <p:cNvPr id="145" name="Google Shape;145;p18"/>
          <p:cNvSpPr/>
          <p:nvPr/>
        </p:nvSpPr>
        <p:spPr>
          <a:xfrm>
            <a:off x="960014" y="4773627"/>
            <a:ext cx="864096" cy="504056"/>
          </a:xfrm>
          <a:prstGeom prst="bentArrow">
            <a:avLst>
              <a:gd fmla="val 25000" name="adj1"/>
              <a:gd fmla="val 25000" name="adj2"/>
              <a:gd fmla="val 25000" name="adj3"/>
              <a:gd fmla="val 43750" name="adj4"/>
            </a:avLst>
          </a:prstGeom>
          <a:solidFill>
            <a:schemeClr val="accent2"/>
          </a:solidFill>
          <a:ln cap="flat" cmpd="sng" w="25400">
            <a:solidFill>
              <a:srgbClr val="8C3A38"/>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46" name="Google Shape;146;p18"/>
          <p:cNvSpPr/>
          <p:nvPr/>
        </p:nvSpPr>
        <p:spPr>
          <a:xfrm>
            <a:off x="2195736" y="4697404"/>
            <a:ext cx="6120680" cy="976018"/>
          </a:xfrm>
          <a:prstGeom prst="rect">
            <a:avLst/>
          </a:prstGeom>
          <a:solidFill>
            <a:schemeClr val="lt1"/>
          </a:solidFill>
          <a:ln cap="flat" cmpd="sng" w="25400">
            <a:solidFill>
              <a:schemeClr val="accent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1800">
                <a:solidFill>
                  <a:schemeClr val="dk1"/>
                </a:solidFill>
                <a:latin typeface="Calibri"/>
                <a:ea typeface="Calibri"/>
                <a:cs typeface="Calibri"/>
                <a:sym typeface="Calibri"/>
              </a:rPr>
              <a:t>This process is used where the choice of binders is limited,</a:t>
            </a:r>
            <a:endParaRPr/>
          </a:p>
          <a:p>
            <a:pPr indent="0" lvl="0" marL="0" marR="0" rtl="0" algn="ctr">
              <a:spcBef>
                <a:spcPts val="0"/>
              </a:spcBef>
              <a:spcAft>
                <a:spcPts val="0"/>
              </a:spcAft>
              <a:buNone/>
            </a:pPr>
            <a:r>
              <a:rPr lang="en-US" sz="1800">
                <a:solidFill>
                  <a:schemeClr val="dk1"/>
                </a:solidFill>
                <a:latin typeface="Calibri"/>
                <a:ea typeface="Calibri"/>
                <a:cs typeface="Calibri"/>
                <a:sym typeface="Calibri"/>
              </a:rPr>
              <a:t>  the water consider as the spray medium to dissolve a binder or be a binder to improve granule strength .  </a:t>
            </a:r>
            <a:endParaRPr sz="1800">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graphicFrame>
        <p:nvGraphicFramePr>
          <p:cNvPr id="151" name="Google Shape;151;p19"/>
          <p:cNvGraphicFramePr/>
          <p:nvPr/>
        </p:nvGraphicFramePr>
        <p:xfrm>
          <a:off x="467544" y="1196752"/>
          <a:ext cx="3000000" cy="3000000"/>
        </p:xfrm>
        <a:graphic>
          <a:graphicData uri="http://schemas.openxmlformats.org/drawingml/2006/table">
            <a:tbl>
              <a:tblPr bandRow="1" firstRow="1">
                <a:noFill/>
                <a:tableStyleId>{4BD71FBB-DBE8-4B3C-B830-C6A0FD543950}</a:tableStyleId>
              </a:tblPr>
              <a:tblGrid>
                <a:gridCol w="2811750"/>
                <a:gridCol w="2811750"/>
                <a:gridCol w="2811750"/>
              </a:tblGrid>
              <a:tr h="370850">
                <a:tc>
                  <a:txBody>
                    <a:bodyPr/>
                    <a:lstStyle/>
                    <a:p>
                      <a:pPr indent="0" lvl="0" marL="0" marR="0" rtl="1" algn="l">
                        <a:spcBef>
                          <a:spcPts val="0"/>
                        </a:spcBef>
                        <a:spcAft>
                          <a:spcPts val="0"/>
                        </a:spcAft>
                        <a:buNone/>
                      </a:pPr>
                      <a:r>
                        <a:rPr lang="en-US" sz="1800" u="none" cap="none" strike="noStrike"/>
                        <a:t>Effect </a:t>
                      </a:r>
                      <a:endParaRPr sz="1800" u="none" cap="none" strike="noStrike"/>
                    </a:p>
                  </a:txBody>
                  <a:tcPr marT="45725" marB="45725" marR="91450" marL="91450"/>
                </a:tc>
                <a:tc>
                  <a:txBody>
                    <a:bodyPr/>
                    <a:lstStyle/>
                    <a:p>
                      <a:pPr indent="0" lvl="0" marL="0" marR="0" rtl="1" algn="l">
                        <a:spcBef>
                          <a:spcPts val="0"/>
                        </a:spcBef>
                        <a:spcAft>
                          <a:spcPts val="0"/>
                        </a:spcAft>
                        <a:buNone/>
                      </a:pPr>
                      <a:r>
                        <a:rPr lang="en-US" sz="1800" u="none" cap="none" strike="noStrike"/>
                        <a:t>Intensity </a:t>
                      </a:r>
                      <a:endParaRPr sz="1800" u="none" cap="none" strike="noStrike"/>
                    </a:p>
                  </a:txBody>
                  <a:tcPr marT="45725" marB="45725" marR="91450" marL="91450"/>
                </a:tc>
                <a:tc>
                  <a:txBody>
                    <a:bodyPr/>
                    <a:lstStyle/>
                    <a:p>
                      <a:pPr indent="0" lvl="0" marL="0" marR="0" rtl="0" algn="l">
                        <a:lnSpc>
                          <a:spcPct val="115000"/>
                        </a:lnSpc>
                        <a:spcBef>
                          <a:spcPts val="0"/>
                        </a:spcBef>
                        <a:spcAft>
                          <a:spcPts val="0"/>
                        </a:spcAft>
                        <a:buClr>
                          <a:srgbClr val="FFFFFF"/>
                        </a:buClr>
                        <a:buSzPts val="1800"/>
                        <a:buFont typeface="Calibri"/>
                        <a:buNone/>
                      </a:pPr>
                      <a:r>
                        <a:rPr b="1" i="0" lang="en-US" sz="1800" u="none" cap="none" strike="noStrike">
                          <a:solidFill>
                            <a:srgbClr val="FFFFFF"/>
                          </a:solidFill>
                          <a:latin typeface="Calibri"/>
                          <a:ea typeface="Calibri"/>
                          <a:cs typeface="Calibri"/>
                          <a:sym typeface="Calibri"/>
                        </a:rPr>
                        <a:t>Parameters  </a:t>
                      </a:r>
                      <a:endParaRPr b="0" i="0" sz="1800" u="none" cap="none" strike="noStrike">
                        <a:solidFill>
                          <a:srgbClr val="000000"/>
                        </a:solidFill>
                        <a:latin typeface="Calibri"/>
                        <a:ea typeface="Calibri"/>
                        <a:cs typeface="Calibri"/>
                        <a:sym typeface="Calibri"/>
                      </a:endParaRPr>
                    </a:p>
                  </a:txBody>
                  <a:tcPr marT="45725" marB="45725" marR="91450" marL="91450"/>
                </a:tc>
              </a:tr>
              <a:tr h="370850">
                <a:tc>
                  <a:txBody>
                    <a:bodyPr/>
                    <a:lstStyle/>
                    <a:p>
                      <a:pPr indent="0" lvl="0" marL="0" marR="0" rtl="1" algn="l">
                        <a:spcBef>
                          <a:spcPts val="0"/>
                        </a:spcBef>
                        <a:spcAft>
                          <a:spcPts val="0"/>
                        </a:spcAft>
                        <a:buNone/>
                      </a:pPr>
                      <a:r>
                        <a:rPr lang="en-US" sz="1800" u="none" cap="none" strike="noStrike"/>
                        <a:t>Small size of granules </a:t>
                      </a:r>
                      <a:endParaRPr sz="1800" u="none" cap="none" strike="noStrike"/>
                    </a:p>
                  </a:txBody>
                  <a:tcPr marT="45725" marB="45725" marR="91450" marL="91450"/>
                </a:tc>
                <a:tc>
                  <a:txBody>
                    <a:bodyPr/>
                    <a:lstStyle/>
                    <a:p>
                      <a:pPr indent="0" lvl="0" marL="0" marR="0" rtl="1" algn="l">
                        <a:spcBef>
                          <a:spcPts val="0"/>
                        </a:spcBef>
                        <a:spcAft>
                          <a:spcPts val="0"/>
                        </a:spcAft>
                        <a:buNone/>
                      </a:pPr>
                      <a:r>
                        <a:rPr lang="en-US" sz="1800" u="none" cap="none" strike="noStrike"/>
                        <a:t>High </a:t>
                      </a:r>
                      <a:endParaRPr sz="1800" u="none" cap="none" strike="noStrike"/>
                    </a:p>
                  </a:txBody>
                  <a:tcPr marT="45725" marB="45725" marR="91450" marL="91450"/>
                </a:tc>
                <a:tc rowSpan="2">
                  <a:txBody>
                    <a:bodyPr/>
                    <a:lstStyle/>
                    <a:p>
                      <a:pPr indent="0" lvl="0" marL="0" marR="0" rtl="0" algn="l">
                        <a:lnSpc>
                          <a:spcPct val="115000"/>
                        </a:lnSpc>
                        <a:spcBef>
                          <a:spcPts val="0"/>
                        </a:spcBef>
                        <a:spcAft>
                          <a:spcPts val="0"/>
                        </a:spcAft>
                        <a:buClr>
                          <a:srgbClr val="000000"/>
                        </a:buClr>
                        <a:buSzPts val="1800"/>
                        <a:buFont typeface="Calibri"/>
                        <a:buNone/>
                      </a:pPr>
                      <a:r>
                        <a:rPr b="1" i="0" lang="en-US" sz="1800" u="none" cap="none" strike="noStrike">
                          <a:solidFill>
                            <a:srgbClr val="000000"/>
                          </a:solidFill>
                          <a:latin typeface="Calibri"/>
                          <a:ea typeface="Calibri"/>
                          <a:cs typeface="Calibri"/>
                          <a:sym typeface="Calibri"/>
                        </a:rPr>
                        <a:t>Atomization air pressure </a:t>
                      </a:r>
                      <a:endParaRPr/>
                    </a:p>
                    <a:p>
                      <a:pPr indent="0" lvl="0" marL="0" marR="0" rtl="1" algn="r">
                        <a:spcBef>
                          <a:spcPts val="0"/>
                        </a:spcBef>
                        <a:spcAft>
                          <a:spcPts val="0"/>
                        </a:spcAft>
                        <a:buNone/>
                      </a:pPr>
                      <a:r>
                        <a:t/>
                      </a:r>
                      <a:endParaRPr b="1" sz="1800" u="none" cap="none" strike="noStrike"/>
                    </a:p>
                  </a:txBody>
                  <a:tcPr marT="45725" marB="45725" marR="91450" marL="91450"/>
                </a:tc>
              </a:tr>
              <a:tr h="370850">
                <a:tc>
                  <a:txBody>
                    <a:bodyPr/>
                    <a:lstStyle/>
                    <a:p>
                      <a:pPr indent="0" lvl="0" marL="0" marR="0" rtl="1" algn="l">
                        <a:spcBef>
                          <a:spcPts val="0"/>
                        </a:spcBef>
                        <a:spcAft>
                          <a:spcPts val="0"/>
                        </a:spcAft>
                        <a:buNone/>
                      </a:pPr>
                      <a:r>
                        <a:rPr lang="en-US" sz="1800" u="none" cap="none" strike="noStrike"/>
                        <a:t>Large size of granules </a:t>
                      </a:r>
                      <a:endParaRPr sz="1800" u="none" cap="none" strike="noStrike"/>
                    </a:p>
                  </a:txBody>
                  <a:tcPr marT="45725" marB="45725" marR="91450" marL="91450"/>
                </a:tc>
                <a:tc>
                  <a:txBody>
                    <a:bodyPr/>
                    <a:lstStyle/>
                    <a:p>
                      <a:pPr indent="0" lvl="0" marL="0" marR="0" rtl="1" algn="l">
                        <a:spcBef>
                          <a:spcPts val="0"/>
                        </a:spcBef>
                        <a:spcAft>
                          <a:spcPts val="0"/>
                        </a:spcAft>
                        <a:buNone/>
                      </a:pPr>
                      <a:r>
                        <a:rPr lang="en-US" sz="1800" u="none" cap="none" strike="noStrike"/>
                        <a:t>Low </a:t>
                      </a:r>
                      <a:endParaRPr sz="1800" u="none" cap="none" strike="noStrike"/>
                    </a:p>
                  </a:txBody>
                  <a:tcPr marT="45725" marB="45725" marR="91450" marL="91450"/>
                </a:tc>
                <a:tc vMerge="1"/>
              </a:tr>
              <a:tr h="370850">
                <a:tc>
                  <a:txBody>
                    <a:bodyPr/>
                    <a:lstStyle/>
                    <a:p>
                      <a:pPr indent="0" lvl="0" marL="0" marR="0" rtl="1" algn="l">
                        <a:spcBef>
                          <a:spcPts val="0"/>
                        </a:spcBef>
                        <a:spcAft>
                          <a:spcPts val="0"/>
                        </a:spcAft>
                        <a:buNone/>
                      </a:pPr>
                      <a:r>
                        <a:rPr lang="en-US" sz="1800" u="none" cap="none" strike="noStrike"/>
                        <a:t>Large and less friable </a:t>
                      </a:r>
                      <a:endParaRPr sz="1800" u="none" cap="none" strike="noStrike"/>
                    </a:p>
                  </a:txBody>
                  <a:tcPr marT="45725" marB="45725" marR="91450" marL="91450"/>
                </a:tc>
                <a:tc>
                  <a:txBody>
                    <a:bodyPr/>
                    <a:lstStyle/>
                    <a:p>
                      <a:pPr indent="0" lvl="0" marL="0" marR="0" rtl="1" algn="l">
                        <a:spcBef>
                          <a:spcPts val="0"/>
                        </a:spcBef>
                        <a:spcAft>
                          <a:spcPts val="0"/>
                        </a:spcAft>
                        <a:buNone/>
                      </a:pPr>
                      <a:r>
                        <a:rPr lang="en-US" sz="1800" u="none" cap="none" strike="noStrike"/>
                        <a:t>High </a:t>
                      </a:r>
                      <a:endParaRPr sz="1800" u="none" cap="none" strike="noStrike"/>
                    </a:p>
                  </a:txBody>
                  <a:tcPr marT="45725" marB="45725" marR="91450" marL="91450"/>
                </a:tc>
                <a:tc rowSpan="2">
                  <a:txBody>
                    <a:bodyPr/>
                    <a:lstStyle/>
                    <a:p>
                      <a:pPr indent="0" lvl="0" marL="0" marR="0" rtl="0" algn="l">
                        <a:lnSpc>
                          <a:spcPct val="115000"/>
                        </a:lnSpc>
                        <a:spcBef>
                          <a:spcPts val="0"/>
                        </a:spcBef>
                        <a:spcAft>
                          <a:spcPts val="0"/>
                        </a:spcAft>
                        <a:buClr>
                          <a:srgbClr val="000000"/>
                        </a:buClr>
                        <a:buSzPts val="1800"/>
                        <a:buFont typeface="Calibri"/>
                        <a:buNone/>
                      </a:pPr>
                      <a:r>
                        <a:rPr b="1" i="0" lang="en-US" sz="1800" u="none" cap="none" strike="noStrike">
                          <a:solidFill>
                            <a:srgbClr val="000000"/>
                          </a:solidFill>
                          <a:latin typeface="Calibri"/>
                          <a:ea typeface="Calibri"/>
                          <a:cs typeface="Calibri"/>
                          <a:sym typeface="Calibri"/>
                        </a:rPr>
                        <a:t>Liquid addition rate </a:t>
                      </a:r>
                      <a:endParaRPr/>
                    </a:p>
                    <a:p>
                      <a:pPr indent="0" lvl="0" marL="0" marR="0" rtl="1" algn="r">
                        <a:spcBef>
                          <a:spcPts val="0"/>
                        </a:spcBef>
                        <a:spcAft>
                          <a:spcPts val="0"/>
                        </a:spcAft>
                        <a:buNone/>
                      </a:pPr>
                      <a:r>
                        <a:t/>
                      </a:r>
                      <a:endParaRPr b="1" sz="1800" u="none" cap="none" strike="noStrike"/>
                    </a:p>
                  </a:txBody>
                  <a:tcPr marT="45725" marB="45725" marR="91450" marL="91450"/>
                </a:tc>
              </a:tr>
              <a:tr h="370850">
                <a:tc>
                  <a:txBody>
                    <a:bodyPr/>
                    <a:lstStyle/>
                    <a:p>
                      <a:pPr indent="0" lvl="0" marL="0" marR="0" rtl="1" algn="l">
                        <a:spcBef>
                          <a:spcPts val="0"/>
                        </a:spcBef>
                        <a:spcAft>
                          <a:spcPts val="0"/>
                        </a:spcAft>
                        <a:buNone/>
                      </a:pPr>
                      <a:r>
                        <a:rPr lang="en-US" sz="1800" u="none" cap="none" strike="noStrike"/>
                        <a:t>Smaller and less friable </a:t>
                      </a:r>
                      <a:endParaRPr sz="1800" u="none" cap="none" strike="noStrike"/>
                    </a:p>
                  </a:txBody>
                  <a:tcPr marT="45725" marB="45725" marR="91450" marL="91450"/>
                </a:tc>
                <a:tc>
                  <a:txBody>
                    <a:bodyPr/>
                    <a:lstStyle/>
                    <a:p>
                      <a:pPr indent="0" lvl="0" marL="0" marR="0" rtl="1" algn="l">
                        <a:spcBef>
                          <a:spcPts val="0"/>
                        </a:spcBef>
                        <a:spcAft>
                          <a:spcPts val="0"/>
                        </a:spcAft>
                        <a:buNone/>
                      </a:pPr>
                      <a:r>
                        <a:rPr lang="en-US" sz="1800" u="none" cap="none" strike="noStrike"/>
                        <a:t>Low </a:t>
                      </a:r>
                      <a:endParaRPr sz="1800" u="none" cap="none" strike="noStrike"/>
                    </a:p>
                  </a:txBody>
                  <a:tcPr marT="45725" marB="45725" marR="91450" marL="91450"/>
                </a:tc>
                <a:tc vMerge="1"/>
              </a:tr>
              <a:tr h="370850">
                <a:tc>
                  <a:txBody>
                    <a:bodyPr/>
                    <a:lstStyle/>
                    <a:p>
                      <a:pPr indent="0" lvl="0" marL="0" marR="0" rtl="1" algn="l">
                        <a:spcBef>
                          <a:spcPts val="0"/>
                        </a:spcBef>
                        <a:spcAft>
                          <a:spcPts val="0"/>
                        </a:spcAft>
                        <a:buNone/>
                      </a:pPr>
                      <a:r>
                        <a:rPr lang="en-US" sz="1800" u="none" cap="none" strike="noStrike"/>
                        <a:t>Small size of granules </a:t>
                      </a:r>
                      <a:endParaRPr sz="1800" u="none" cap="none" strike="noStrike"/>
                    </a:p>
                  </a:txBody>
                  <a:tcPr marT="45725" marB="45725" marR="91450" marL="91450"/>
                </a:tc>
                <a:tc>
                  <a:txBody>
                    <a:bodyPr/>
                    <a:lstStyle/>
                    <a:p>
                      <a:pPr indent="0" lvl="0" marL="0" marR="0" rtl="1" algn="l">
                        <a:spcBef>
                          <a:spcPts val="0"/>
                        </a:spcBef>
                        <a:spcAft>
                          <a:spcPts val="0"/>
                        </a:spcAft>
                        <a:buNone/>
                      </a:pPr>
                      <a:r>
                        <a:rPr lang="en-US" sz="1800" u="none" cap="none" strike="noStrike"/>
                        <a:t>High </a:t>
                      </a:r>
                      <a:endParaRPr sz="1800" u="none" cap="none" strike="noStrike"/>
                    </a:p>
                  </a:txBody>
                  <a:tcPr marT="45725" marB="45725" marR="91450" marL="91450"/>
                </a:tc>
                <a:tc rowSpan="2">
                  <a:txBody>
                    <a:bodyPr/>
                    <a:lstStyle/>
                    <a:p>
                      <a:pPr indent="0" lvl="0" marL="0" marR="0" rtl="0" algn="l">
                        <a:lnSpc>
                          <a:spcPct val="115000"/>
                        </a:lnSpc>
                        <a:spcBef>
                          <a:spcPts val="0"/>
                        </a:spcBef>
                        <a:spcAft>
                          <a:spcPts val="0"/>
                        </a:spcAft>
                        <a:buClr>
                          <a:srgbClr val="000000"/>
                        </a:buClr>
                        <a:buSzPts val="1800"/>
                        <a:buFont typeface="Calibri"/>
                        <a:buNone/>
                      </a:pPr>
                      <a:r>
                        <a:rPr b="1" i="0" lang="en-US" sz="1800" u="none" cap="none" strike="noStrike">
                          <a:solidFill>
                            <a:srgbClr val="000000"/>
                          </a:solidFill>
                          <a:latin typeface="Calibri"/>
                          <a:ea typeface="Calibri"/>
                          <a:cs typeface="Calibri"/>
                          <a:sym typeface="Calibri"/>
                        </a:rPr>
                        <a:t>Inlet  air temperature </a:t>
                      </a:r>
                      <a:endParaRPr/>
                    </a:p>
                    <a:p>
                      <a:pPr indent="0" lvl="0" marL="0" marR="0" rtl="1" algn="r">
                        <a:spcBef>
                          <a:spcPts val="0"/>
                        </a:spcBef>
                        <a:spcAft>
                          <a:spcPts val="0"/>
                        </a:spcAft>
                        <a:buNone/>
                      </a:pPr>
                      <a:r>
                        <a:t/>
                      </a:r>
                      <a:endParaRPr b="1" sz="1800" u="none" cap="none" strike="noStrike"/>
                    </a:p>
                  </a:txBody>
                  <a:tcPr marT="45725" marB="45725" marR="91450" marL="91450"/>
                </a:tc>
              </a:tr>
              <a:tr h="370850">
                <a:tc>
                  <a:txBody>
                    <a:bodyPr/>
                    <a:lstStyle/>
                    <a:p>
                      <a:pPr indent="0" lvl="0" marL="0" marR="0" rtl="1" algn="l">
                        <a:spcBef>
                          <a:spcPts val="0"/>
                        </a:spcBef>
                        <a:spcAft>
                          <a:spcPts val="0"/>
                        </a:spcAft>
                        <a:buNone/>
                      </a:pPr>
                      <a:r>
                        <a:rPr lang="en-US" sz="1800" u="none" cap="none" strike="noStrike"/>
                        <a:t>Large size of granules </a:t>
                      </a:r>
                      <a:endParaRPr sz="1800" u="none" cap="none" strike="noStrike"/>
                    </a:p>
                  </a:txBody>
                  <a:tcPr marT="45725" marB="45725" marR="91450" marL="91450"/>
                </a:tc>
                <a:tc>
                  <a:txBody>
                    <a:bodyPr/>
                    <a:lstStyle/>
                    <a:p>
                      <a:pPr indent="0" lvl="0" marL="0" marR="0" rtl="1" algn="l">
                        <a:spcBef>
                          <a:spcPts val="0"/>
                        </a:spcBef>
                        <a:spcAft>
                          <a:spcPts val="0"/>
                        </a:spcAft>
                        <a:buNone/>
                      </a:pPr>
                      <a:r>
                        <a:rPr lang="en-US" sz="1800" u="none" cap="none" strike="noStrike"/>
                        <a:t>Low </a:t>
                      </a:r>
                      <a:endParaRPr sz="1800" u="none" cap="none" strike="noStrike"/>
                    </a:p>
                  </a:txBody>
                  <a:tcPr marT="45725" marB="45725" marR="91450" marL="91450"/>
                </a:tc>
                <a:tc vMerge="1"/>
              </a:tr>
            </a:tbl>
          </a:graphicData>
        </a:graphic>
      </p:graphicFrame>
      <p:sp>
        <p:nvSpPr>
          <p:cNvPr id="152" name="Google Shape;152;p19"/>
          <p:cNvSpPr/>
          <p:nvPr/>
        </p:nvSpPr>
        <p:spPr>
          <a:xfrm>
            <a:off x="251520" y="332656"/>
            <a:ext cx="5112568" cy="40011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000">
                <a:solidFill>
                  <a:srgbClr val="000000"/>
                </a:solidFill>
                <a:latin typeface="Calibri"/>
                <a:ea typeface="Calibri"/>
                <a:cs typeface="Calibri"/>
                <a:sym typeface="Calibri"/>
              </a:rPr>
              <a:t>Table1: process variables for the top-spray :</a:t>
            </a:r>
            <a:endParaRPr sz="2000">
              <a:solidFill>
                <a:srgbClr val="000000"/>
              </a:solidFill>
              <a:latin typeface="Calibri"/>
              <a:ea typeface="Calibri"/>
              <a:cs typeface="Calibri"/>
              <a:sym typeface="Calibri"/>
            </a:endParaRPr>
          </a:p>
        </p:txBody>
      </p:sp>
      <p:pic>
        <p:nvPicPr>
          <p:cNvPr id="153" name="Google Shape;153;p19"/>
          <p:cNvPicPr preferRelativeResize="0"/>
          <p:nvPr/>
        </p:nvPicPr>
        <p:blipFill rotWithShape="1">
          <a:blip r:embed="rId3">
            <a:alphaModFix/>
          </a:blip>
          <a:srcRect b="0" l="0" r="0" t="0"/>
          <a:stretch/>
        </p:blipFill>
        <p:spPr>
          <a:xfrm>
            <a:off x="6394563" y="4677228"/>
            <a:ext cx="3489332" cy="2380343"/>
          </a:xfrm>
          <a:prstGeom prst="rect">
            <a:avLst/>
          </a:prstGeom>
          <a:noFill/>
          <a:ln>
            <a:noFill/>
          </a:ln>
        </p:spPr>
      </p:pic>
      <p:sp>
        <p:nvSpPr>
          <p:cNvPr id="154" name="Google Shape;154;p19"/>
          <p:cNvSpPr/>
          <p:nvPr/>
        </p:nvSpPr>
        <p:spPr>
          <a:xfrm>
            <a:off x="6394563" y="5487220"/>
            <a:ext cx="457200" cy="914400"/>
          </a:xfrm>
          <a:prstGeom prst="rect">
            <a:avLst/>
          </a:prstGeom>
          <a:solidFill>
            <a:schemeClr val="lt1"/>
          </a:solidFill>
          <a:ln cap="flat" cmpd="sng" w="25400">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5" name="Google Shape;155;p19"/>
          <p:cNvSpPr/>
          <p:nvPr/>
        </p:nvSpPr>
        <p:spPr>
          <a:xfrm>
            <a:off x="418649" y="4114800"/>
            <a:ext cx="7772400" cy="163121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000">
                <a:solidFill>
                  <a:srgbClr val="000000"/>
                </a:solidFill>
                <a:latin typeface="Calibri"/>
                <a:ea typeface="Calibri"/>
                <a:cs typeface="Calibri"/>
                <a:sym typeface="Calibri"/>
              </a:rPr>
              <a:t>Other parameters include : Inlet air humidity and Inlet air volume which have less effect on the granulation process. However good control of these parameters is important to avoid variations between batches. </a:t>
            </a:r>
            <a:endParaRPr/>
          </a:p>
          <a:p>
            <a:pPr indent="0" lvl="0" marL="0" marR="0" rtl="0" algn="l">
              <a:spcBef>
                <a:spcPts val="0"/>
              </a:spcBef>
              <a:spcAft>
                <a:spcPts val="0"/>
              </a:spcAft>
              <a:buNone/>
            </a:pPr>
            <a:r>
              <a:rPr b="1" lang="en-US" sz="2000">
                <a:solidFill>
                  <a:srgbClr val="000000"/>
                </a:solidFill>
                <a:latin typeface="Calibri"/>
                <a:ea typeface="Calibri"/>
                <a:cs typeface="Calibri"/>
                <a:sym typeface="Calibri"/>
              </a:rPr>
              <a:t> </a:t>
            </a:r>
            <a:endParaRPr/>
          </a:p>
          <a:p>
            <a:pPr indent="0" lvl="0" marL="0" marR="0" rtl="0" algn="l">
              <a:spcBef>
                <a:spcPts val="0"/>
              </a:spcBef>
              <a:spcAft>
                <a:spcPts val="0"/>
              </a:spcAft>
              <a:buNone/>
            </a:pPr>
            <a:r>
              <a:rPr lang="en-US" sz="2000">
                <a:solidFill>
                  <a:srgbClr val="000000"/>
                </a:solidFill>
                <a:latin typeface="Calibri"/>
                <a:ea typeface="Calibri"/>
                <a:cs typeface="Calibri"/>
                <a:sym typeface="Calibri"/>
              </a:rPr>
              <a:t> </a:t>
            </a:r>
            <a:endParaRPr sz="2000">
              <a:solidFill>
                <a:srgbClr val="000000"/>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20"/>
          <p:cNvSpPr txBox="1"/>
          <p:nvPr>
            <p:ph idx="1" type="body"/>
          </p:nvPr>
        </p:nvSpPr>
        <p:spPr>
          <a:xfrm>
            <a:off x="457200" y="1052736"/>
            <a:ext cx="8229600" cy="5472608"/>
          </a:xfrm>
          <a:prstGeom prst="rect">
            <a:avLst/>
          </a:prstGeom>
          <a:noFill/>
          <a:ln>
            <a:noFill/>
          </a:ln>
        </p:spPr>
        <p:txBody>
          <a:bodyPr anchorCtr="0" anchor="t" bIns="45700" lIns="91425" spcFirstLastPara="1" rIns="91425" wrap="square" tIns="45700">
            <a:normAutofit lnSpcReduction="10000"/>
          </a:bodyPr>
          <a:lstStyle/>
          <a:p>
            <a:pPr indent="0" lvl="0" marL="0" rtl="0" algn="l">
              <a:spcBef>
                <a:spcPts val="0"/>
              </a:spcBef>
              <a:spcAft>
                <a:spcPts val="0"/>
              </a:spcAft>
              <a:buClr>
                <a:srgbClr val="000000"/>
              </a:buClr>
              <a:buSzPts val="2200"/>
              <a:buNone/>
            </a:pPr>
            <a:r>
              <a:rPr lang="en-US" sz="2200">
                <a:solidFill>
                  <a:srgbClr val="000000"/>
                </a:solidFill>
              </a:rPr>
              <a:t>The nozzle is introduced at the </a:t>
            </a:r>
            <a:endParaRPr sz="2200">
              <a:solidFill>
                <a:srgbClr val="000000"/>
              </a:solidFill>
            </a:endParaRPr>
          </a:p>
          <a:p>
            <a:pPr indent="0" lvl="0" marL="0" rtl="0" algn="l">
              <a:spcBef>
                <a:spcPts val="440"/>
              </a:spcBef>
              <a:spcAft>
                <a:spcPts val="0"/>
              </a:spcAft>
              <a:buClr>
                <a:srgbClr val="000000"/>
              </a:buClr>
              <a:buSzPts val="2200"/>
              <a:buNone/>
            </a:pPr>
            <a:r>
              <a:rPr lang="en-US" sz="2200">
                <a:solidFill>
                  <a:srgbClr val="000000"/>
                </a:solidFill>
              </a:rPr>
              <a:t>side of a product container and is imbedded in the substrate during processing</a:t>
            </a:r>
            <a:endParaRPr/>
          </a:p>
          <a:p>
            <a:pPr indent="0" lvl="0" marL="0" rtl="0" algn="l">
              <a:spcBef>
                <a:spcPts val="440"/>
              </a:spcBef>
              <a:spcAft>
                <a:spcPts val="0"/>
              </a:spcAft>
              <a:buClr>
                <a:srgbClr val="000000"/>
              </a:buClr>
              <a:buSzPts val="2200"/>
              <a:buNone/>
            </a:pPr>
            <a:r>
              <a:rPr lang="en-US" sz="2200">
                <a:solidFill>
                  <a:srgbClr val="000000"/>
                </a:solidFill>
              </a:rPr>
              <a:t>In this process, the powder particles or pellets move in a helical fashion due to spinning rotor disk on the bottom of the equipment. The </a:t>
            </a:r>
            <a:endParaRPr sz="2200">
              <a:solidFill>
                <a:srgbClr val="000000"/>
              </a:solidFill>
            </a:endParaRPr>
          </a:p>
          <a:p>
            <a:pPr indent="0" lvl="0" marL="0" rtl="0" algn="l">
              <a:spcBef>
                <a:spcPts val="440"/>
              </a:spcBef>
              <a:spcAft>
                <a:spcPts val="0"/>
              </a:spcAft>
              <a:buClr>
                <a:srgbClr val="000000"/>
              </a:buClr>
              <a:buSzPts val="2200"/>
              <a:buNone/>
            </a:pPr>
            <a:r>
              <a:rPr lang="en-US" sz="2200">
                <a:solidFill>
                  <a:srgbClr val="000000"/>
                </a:solidFill>
              </a:rPr>
              <a:t>liquid is sprayed within the </a:t>
            </a:r>
            <a:endParaRPr sz="2200">
              <a:solidFill>
                <a:srgbClr val="000000"/>
              </a:solidFill>
            </a:endParaRPr>
          </a:p>
          <a:p>
            <a:pPr indent="0" lvl="0" marL="0" rtl="0" algn="l">
              <a:spcBef>
                <a:spcPts val="440"/>
              </a:spcBef>
              <a:spcAft>
                <a:spcPts val="0"/>
              </a:spcAft>
              <a:buClr>
                <a:srgbClr val="000000"/>
              </a:buClr>
              <a:buSzPts val="2200"/>
              <a:buNone/>
            </a:pPr>
            <a:r>
              <a:rPr lang="en-US" sz="2200">
                <a:solidFill>
                  <a:srgbClr val="000000"/>
                </a:solidFill>
              </a:rPr>
              <a:t>moving powder or pellets.</a:t>
            </a:r>
            <a:endParaRPr/>
          </a:p>
          <a:p>
            <a:pPr indent="0" lvl="0" marL="0" rtl="0" algn="l">
              <a:spcBef>
                <a:spcPts val="440"/>
              </a:spcBef>
              <a:spcAft>
                <a:spcPts val="0"/>
              </a:spcAft>
              <a:buClr>
                <a:schemeClr val="dk1"/>
              </a:buClr>
              <a:buSzPts val="2200"/>
              <a:buNone/>
            </a:pPr>
            <a:r>
              <a:t/>
            </a:r>
            <a:endParaRPr sz="2200">
              <a:solidFill>
                <a:srgbClr val="000000"/>
              </a:solidFill>
            </a:endParaRPr>
          </a:p>
          <a:p>
            <a:pPr indent="0" lvl="0" marL="0" rtl="0" algn="l">
              <a:spcBef>
                <a:spcPts val="440"/>
              </a:spcBef>
              <a:spcAft>
                <a:spcPts val="0"/>
              </a:spcAft>
              <a:buClr>
                <a:schemeClr val="dk1"/>
              </a:buClr>
              <a:buSzPts val="2200"/>
              <a:buNone/>
            </a:pPr>
            <a:r>
              <a:t/>
            </a:r>
            <a:endParaRPr sz="2200">
              <a:solidFill>
                <a:srgbClr val="000000"/>
              </a:solidFill>
            </a:endParaRPr>
          </a:p>
          <a:p>
            <a:pPr indent="0" lvl="0" marL="0" rtl="0" algn="l">
              <a:spcBef>
                <a:spcPts val="440"/>
              </a:spcBef>
              <a:spcAft>
                <a:spcPts val="0"/>
              </a:spcAft>
              <a:buClr>
                <a:schemeClr val="dk1"/>
              </a:buClr>
              <a:buSzPts val="2200"/>
              <a:buNone/>
            </a:pPr>
            <a:r>
              <a:t/>
            </a:r>
            <a:endParaRPr sz="2200">
              <a:solidFill>
                <a:srgbClr val="000000"/>
              </a:solidFill>
            </a:endParaRPr>
          </a:p>
          <a:p>
            <a:pPr indent="0" lvl="0" marL="0" rtl="0" algn="l">
              <a:spcBef>
                <a:spcPts val="440"/>
              </a:spcBef>
              <a:spcAft>
                <a:spcPts val="0"/>
              </a:spcAft>
              <a:buClr>
                <a:schemeClr val="dk1"/>
              </a:buClr>
              <a:buSzPts val="2200"/>
              <a:buNone/>
            </a:pPr>
            <a:r>
              <a:t/>
            </a:r>
            <a:endParaRPr sz="2200">
              <a:solidFill>
                <a:srgbClr val="000000"/>
              </a:solidFill>
            </a:endParaRPr>
          </a:p>
          <a:p>
            <a:pPr indent="0" lvl="0" marL="0" rtl="0" algn="l">
              <a:spcBef>
                <a:spcPts val="440"/>
              </a:spcBef>
              <a:spcAft>
                <a:spcPts val="0"/>
              </a:spcAft>
              <a:buClr>
                <a:srgbClr val="000000"/>
              </a:buClr>
              <a:buSzPts val="2200"/>
              <a:buNone/>
            </a:pPr>
            <a:r>
              <a:rPr lang="en-US" sz="2200">
                <a:solidFill>
                  <a:srgbClr val="000000"/>
                </a:solidFill>
              </a:rPr>
              <a:t>Forces affecting the process </a:t>
            </a:r>
            <a:endParaRPr/>
          </a:p>
          <a:p>
            <a:pPr indent="0" lvl="0" marL="0" rtl="0" algn="l">
              <a:spcBef>
                <a:spcPts val="440"/>
              </a:spcBef>
              <a:spcAft>
                <a:spcPts val="0"/>
              </a:spcAft>
              <a:buClr>
                <a:srgbClr val="000000"/>
              </a:buClr>
              <a:buSzPts val="2200"/>
              <a:buNone/>
            </a:pPr>
            <a:r>
              <a:rPr lang="en-US" sz="2200">
                <a:solidFill>
                  <a:srgbClr val="000000"/>
                </a:solidFill>
              </a:rPr>
              <a:t>1. centrifugal force. Generated by the spinning of the disk  </a:t>
            </a:r>
            <a:endParaRPr/>
          </a:p>
          <a:p>
            <a:pPr indent="0" lvl="0" marL="0" rtl="0" algn="l">
              <a:spcBef>
                <a:spcPts val="440"/>
              </a:spcBef>
              <a:spcAft>
                <a:spcPts val="0"/>
              </a:spcAft>
              <a:buClr>
                <a:srgbClr val="000000"/>
              </a:buClr>
              <a:buSzPts val="2200"/>
              <a:buNone/>
            </a:pPr>
            <a:r>
              <a:rPr lang="en-US" sz="2200">
                <a:solidFill>
                  <a:srgbClr val="000000"/>
                </a:solidFill>
              </a:rPr>
              <a:t> 2.  lifting force  generated by the process air volume that passes through the adjustable disk gap.</a:t>
            </a:r>
            <a:endParaRPr/>
          </a:p>
          <a:p>
            <a:pPr indent="0" lvl="0" marL="0" rtl="0" algn="l">
              <a:spcBef>
                <a:spcPts val="440"/>
              </a:spcBef>
              <a:spcAft>
                <a:spcPts val="0"/>
              </a:spcAft>
              <a:buClr>
                <a:srgbClr val="000000"/>
              </a:buClr>
              <a:buSzPts val="2200"/>
              <a:buNone/>
            </a:pPr>
            <a:r>
              <a:rPr lang="en-US" sz="2200">
                <a:solidFill>
                  <a:srgbClr val="000000"/>
                </a:solidFill>
              </a:rPr>
              <a:t>3. Gravity force that causes material to fall down onto the disk.</a:t>
            </a:r>
            <a:endParaRPr/>
          </a:p>
          <a:p>
            <a:pPr indent="0" lvl="0" marL="0" rtl="0" algn="l">
              <a:spcBef>
                <a:spcPts val="440"/>
              </a:spcBef>
              <a:spcAft>
                <a:spcPts val="0"/>
              </a:spcAft>
              <a:buClr>
                <a:srgbClr val="000000"/>
              </a:buClr>
              <a:buSzPts val="2200"/>
              <a:buNone/>
            </a:pPr>
            <a:r>
              <a:rPr lang="en-US" sz="2200">
                <a:solidFill>
                  <a:srgbClr val="000000"/>
                </a:solidFill>
              </a:rPr>
              <a:t> These forces, resembling a spiraling helix, provide good mixing and result in granules with good content uniformity(ensure homogenous granulation.)</a:t>
            </a:r>
            <a:endParaRPr/>
          </a:p>
          <a:p>
            <a:pPr indent="0" lvl="0" marL="0" rtl="0" algn="l">
              <a:spcBef>
                <a:spcPts val="640"/>
              </a:spcBef>
              <a:spcAft>
                <a:spcPts val="0"/>
              </a:spcAft>
              <a:buClr>
                <a:schemeClr val="dk1"/>
              </a:buClr>
              <a:buSzPts val="3200"/>
              <a:buNone/>
            </a:pPr>
            <a:r>
              <a:t/>
            </a:r>
            <a:endParaRPr/>
          </a:p>
        </p:txBody>
      </p:sp>
      <p:cxnSp>
        <p:nvCxnSpPr>
          <p:cNvPr id="161" name="Google Shape;161;p20"/>
          <p:cNvCxnSpPr/>
          <p:nvPr/>
        </p:nvCxnSpPr>
        <p:spPr>
          <a:xfrm>
            <a:off x="252317" y="835071"/>
            <a:ext cx="0" cy="4896544"/>
          </a:xfrm>
          <a:prstGeom prst="straightConnector1">
            <a:avLst/>
          </a:prstGeom>
          <a:noFill/>
          <a:ln cap="flat" cmpd="sng" w="25400">
            <a:solidFill>
              <a:schemeClr val="dk1"/>
            </a:solidFill>
            <a:prstDash val="solid"/>
            <a:round/>
            <a:headEnd len="sm" w="sm" type="none"/>
            <a:tailEnd len="sm" w="sm" type="none"/>
          </a:ln>
          <a:effectLst>
            <a:outerShdw blurRad="40000" rotWithShape="0" dir="5400000" dist="20000">
              <a:srgbClr val="000000">
                <a:alpha val="37647"/>
              </a:srgbClr>
            </a:outerShdw>
          </a:effectLst>
        </p:spPr>
      </p:cxnSp>
      <p:sp>
        <p:nvSpPr>
          <p:cNvPr id="162" name="Google Shape;162;p20"/>
          <p:cNvSpPr/>
          <p:nvPr/>
        </p:nvSpPr>
        <p:spPr>
          <a:xfrm>
            <a:off x="226308" y="332656"/>
            <a:ext cx="6192688" cy="648072"/>
          </a:xfrm>
          <a:prstGeom prst="rect">
            <a:avLst/>
          </a:prstGeom>
          <a:gradFill>
            <a:gsLst>
              <a:gs pos="0">
                <a:srgbClr val="FFA09D"/>
              </a:gs>
              <a:gs pos="35000">
                <a:srgbClr val="FFBCBC"/>
              </a:gs>
              <a:gs pos="100000">
                <a:srgbClr val="FFE2E2"/>
              </a:gs>
            </a:gsLst>
            <a:lin ang="16200000" scaled="0"/>
          </a:gradFill>
          <a:ln cap="flat" cmpd="sng" w="9525">
            <a:solidFill>
              <a:srgbClr val="BD4B48"/>
            </a:solidFill>
            <a:prstDash val="solid"/>
            <a:round/>
            <a:headEnd len="sm" w="sm" type="none"/>
            <a:tailEnd len="sm" w="sm" type="none"/>
          </a:ln>
          <a:effectLst>
            <a:outerShdw blurRad="50800" rotWithShape="0" algn="r" dir="10800000" dist="38100">
              <a:srgbClr val="000000">
                <a:alpha val="4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rPr lang="en-US" sz="2800">
                <a:solidFill>
                  <a:schemeClr val="dk1"/>
                </a:solidFill>
                <a:latin typeface="Calibri"/>
                <a:ea typeface="Calibri"/>
                <a:cs typeface="Calibri"/>
                <a:sym typeface="Calibri"/>
              </a:rPr>
              <a:t>2. Tangential spray fluid bed </a:t>
            </a:r>
            <a:endParaRPr sz="2800">
              <a:solidFill>
                <a:schemeClr val="dk1"/>
              </a:solidFill>
              <a:latin typeface="Calibri"/>
              <a:ea typeface="Calibri"/>
              <a:cs typeface="Calibri"/>
              <a:sym typeface="Calibri"/>
            </a:endParaRPr>
          </a:p>
        </p:txBody>
      </p:sp>
      <p:sp>
        <p:nvSpPr>
          <p:cNvPr id="163" name="Google Shape;163;p20"/>
          <p:cNvSpPr/>
          <p:nvPr/>
        </p:nvSpPr>
        <p:spPr>
          <a:xfrm>
            <a:off x="95695" y="1150977"/>
            <a:ext cx="313244" cy="288032"/>
          </a:xfrm>
          <a:prstGeom prst="sun">
            <a:avLst>
              <a:gd fmla="val 25000" name="adj"/>
            </a:avLst>
          </a:prstGeom>
          <a:gradFill>
            <a:gsLst>
              <a:gs pos="0">
                <a:srgbClr val="992D2B"/>
              </a:gs>
              <a:gs pos="80000">
                <a:srgbClr val="C93D39"/>
              </a:gs>
              <a:gs pos="100000">
                <a:srgbClr val="CD3A36"/>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4" name="Google Shape;164;p20"/>
          <p:cNvSpPr/>
          <p:nvPr/>
        </p:nvSpPr>
        <p:spPr>
          <a:xfrm>
            <a:off x="95695" y="2492896"/>
            <a:ext cx="313244" cy="288032"/>
          </a:xfrm>
          <a:prstGeom prst="sun">
            <a:avLst>
              <a:gd fmla="val 25000" name="adj"/>
            </a:avLst>
          </a:prstGeom>
          <a:gradFill>
            <a:gsLst>
              <a:gs pos="0">
                <a:srgbClr val="992D2B"/>
              </a:gs>
              <a:gs pos="80000">
                <a:srgbClr val="C93D39"/>
              </a:gs>
              <a:gs pos="100000">
                <a:srgbClr val="CD3A36"/>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165" name="Google Shape;165;p20"/>
          <p:cNvCxnSpPr/>
          <p:nvPr/>
        </p:nvCxnSpPr>
        <p:spPr>
          <a:xfrm>
            <a:off x="4405423" y="980728"/>
            <a:ext cx="0" cy="4750887"/>
          </a:xfrm>
          <a:prstGeom prst="straightConnector1">
            <a:avLst/>
          </a:prstGeom>
          <a:noFill/>
          <a:ln cap="flat" cmpd="sng" w="25400">
            <a:solidFill>
              <a:schemeClr val="dk1"/>
            </a:solidFill>
            <a:prstDash val="solid"/>
            <a:round/>
            <a:headEnd len="sm" w="sm" type="none"/>
            <a:tailEnd len="sm" w="sm" type="none"/>
          </a:ln>
          <a:effectLst>
            <a:outerShdw blurRad="40000" rotWithShape="0" dir="5400000" dist="20000">
              <a:srgbClr val="000000">
                <a:alpha val="37647"/>
              </a:srgbClr>
            </a:outerShdw>
          </a:effectLst>
        </p:spPr>
      </p:cxnSp>
      <p:sp>
        <p:nvSpPr>
          <p:cNvPr id="166" name="Google Shape;166;p20"/>
          <p:cNvSpPr/>
          <p:nvPr/>
        </p:nvSpPr>
        <p:spPr>
          <a:xfrm>
            <a:off x="4248801" y="1115751"/>
            <a:ext cx="313244" cy="288032"/>
          </a:xfrm>
          <a:prstGeom prst="sun">
            <a:avLst>
              <a:gd fmla="val 25000" name="adj"/>
            </a:avLst>
          </a:prstGeom>
          <a:gradFill>
            <a:gsLst>
              <a:gs pos="0">
                <a:srgbClr val="992D2B"/>
              </a:gs>
              <a:gs pos="80000">
                <a:srgbClr val="C93D39"/>
              </a:gs>
              <a:gs pos="100000">
                <a:srgbClr val="CD3A36"/>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7" name="Google Shape;167;p20"/>
          <p:cNvSpPr/>
          <p:nvPr/>
        </p:nvSpPr>
        <p:spPr>
          <a:xfrm>
            <a:off x="4248801" y="3789040"/>
            <a:ext cx="313244" cy="288032"/>
          </a:xfrm>
          <a:prstGeom prst="sun">
            <a:avLst>
              <a:gd fmla="val 25000" name="adj"/>
            </a:avLst>
          </a:prstGeom>
          <a:gradFill>
            <a:gsLst>
              <a:gs pos="0">
                <a:srgbClr val="992D2B"/>
              </a:gs>
              <a:gs pos="80000">
                <a:srgbClr val="C93D39"/>
              </a:gs>
              <a:gs pos="100000">
                <a:srgbClr val="CD3A36"/>
              </a:gs>
            </a:gsLst>
            <a:lin ang="16200000" scaled="0"/>
          </a:gra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8" name="Google Shape;168;p20"/>
          <p:cNvSpPr/>
          <p:nvPr/>
        </p:nvSpPr>
        <p:spPr>
          <a:xfrm>
            <a:off x="4191000" y="6248400"/>
            <a:ext cx="4953000" cy="369332"/>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lang="en-US" sz="1800" u="sng">
                <a:solidFill>
                  <a:schemeClr val="hlink"/>
                </a:solidFill>
                <a:latin typeface="Calibri"/>
                <a:ea typeface="Calibri"/>
                <a:cs typeface="Calibri"/>
                <a:sym typeface="Calibri"/>
                <a:hlinkClick r:id="rId3"/>
              </a:rPr>
              <a:t>https://www.youtube.com/watch?v=QYFe0SAbvH0</a:t>
            </a:r>
            <a:endParaRPr sz="1800">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21"/>
          <p:cNvSpPr txBox="1"/>
          <p:nvPr>
            <p:ph type="title"/>
          </p:nvPr>
        </p:nvSpPr>
        <p:spPr>
          <a:xfrm>
            <a:off x="395536" y="0"/>
            <a:ext cx="8229600" cy="1143000"/>
          </a:xfrm>
          <a:prstGeom prst="rect">
            <a:avLst/>
          </a:prstGeom>
          <a:noFill/>
          <a:ln>
            <a:noFill/>
          </a:ln>
        </p:spPr>
        <p:txBody>
          <a:bodyPr anchorCtr="0" anchor="ctr" bIns="45700" lIns="91425" spcFirstLastPara="1" rIns="91425" wrap="square" tIns="45700">
            <a:normAutofit/>
          </a:bodyPr>
          <a:lstStyle/>
          <a:p>
            <a:pPr indent="0" lvl="0" marL="0" rtl="1" algn="ctr">
              <a:spcBef>
                <a:spcPts val="0"/>
              </a:spcBef>
              <a:spcAft>
                <a:spcPts val="0"/>
              </a:spcAft>
              <a:buClr>
                <a:schemeClr val="dk1"/>
              </a:buClr>
              <a:buSzPts val="4400"/>
              <a:buFont typeface="Calibri"/>
              <a:buNone/>
            </a:pPr>
            <a:r>
              <a:rPr lang="en-US"/>
              <a:t>Tangential application </a:t>
            </a:r>
            <a:endParaRPr/>
          </a:p>
        </p:txBody>
      </p:sp>
      <p:sp>
        <p:nvSpPr>
          <p:cNvPr id="174" name="Google Shape;174;p21"/>
          <p:cNvSpPr txBox="1"/>
          <p:nvPr>
            <p:ph idx="1" type="body"/>
          </p:nvPr>
        </p:nvSpPr>
        <p:spPr>
          <a:xfrm>
            <a:off x="457200" y="980728"/>
            <a:ext cx="8507288" cy="5877272"/>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2400"/>
              <a:buChar char="•"/>
            </a:pPr>
            <a:r>
              <a:rPr lang="en-US" sz="2400"/>
              <a:t>Under normal circumstances, we use the Tangential spray in the following key applications:</a:t>
            </a:r>
            <a:endParaRPr/>
          </a:p>
          <a:p>
            <a:pPr indent="0" lvl="0" marL="0" rtl="0" algn="l">
              <a:spcBef>
                <a:spcPts val="480"/>
              </a:spcBef>
              <a:spcAft>
                <a:spcPts val="0"/>
              </a:spcAft>
              <a:buClr>
                <a:schemeClr val="dk1"/>
              </a:buClr>
              <a:buSzPts val="2400"/>
              <a:buNone/>
            </a:pPr>
            <a:r>
              <a:rPr lang="en-US" sz="2400"/>
              <a:t>1- granulation :(not very common)</a:t>
            </a:r>
            <a:endParaRPr/>
          </a:p>
          <a:p>
            <a:pPr indent="0" lvl="0" marL="0" rtl="0" algn="l">
              <a:spcBef>
                <a:spcPts val="480"/>
              </a:spcBef>
              <a:spcAft>
                <a:spcPts val="0"/>
              </a:spcAft>
              <a:buClr>
                <a:schemeClr val="dk1"/>
              </a:buClr>
              <a:buSzPts val="2400"/>
              <a:buNone/>
            </a:pPr>
            <a:r>
              <a:t/>
            </a:r>
            <a:endParaRPr sz="2400"/>
          </a:p>
          <a:p>
            <a:pPr indent="0" lvl="0" marL="0" rtl="0" algn="l">
              <a:spcBef>
                <a:spcPts val="480"/>
              </a:spcBef>
              <a:spcAft>
                <a:spcPts val="0"/>
              </a:spcAft>
              <a:buClr>
                <a:schemeClr val="dk1"/>
              </a:buClr>
              <a:buSzPts val="2400"/>
              <a:buNone/>
            </a:pPr>
            <a:r>
              <a:t/>
            </a:r>
            <a:endParaRPr sz="2400"/>
          </a:p>
          <a:p>
            <a:pPr indent="0" lvl="0" marL="0" rtl="0" algn="l">
              <a:spcBef>
                <a:spcPts val="480"/>
              </a:spcBef>
              <a:spcAft>
                <a:spcPts val="0"/>
              </a:spcAft>
              <a:buClr>
                <a:schemeClr val="dk1"/>
              </a:buClr>
              <a:buSzPts val="2400"/>
              <a:buNone/>
            </a:pPr>
            <a:r>
              <a:t/>
            </a:r>
            <a:endParaRPr sz="2400"/>
          </a:p>
          <a:p>
            <a:pPr indent="0" lvl="0" marL="0" rtl="0" algn="l">
              <a:spcBef>
                <a:spcPts val="480"/>
              </a:spcBef>
              <a:spcAft>
                <a:spcPts val="0"/>
              </a:spcAft>
              <a:buClr>
                <a:schemeClr val="dk1"/>
              </a:buClr>
              <a:buSzPts val="2400"/>
              <a:buNone/>
            </a:pPr>
            <a:r>
              <a:rPr lang="en-US" sz="2400"/>
              <a:t>2- coating :</a:t>
            </a:r>
            <a:endParaRPr/>
          </a:p>
          <a:p>
            <a:pPr indent="-139700" lvl="0" marL="342900" rtl="0" algn="l">
              <a:spcBef>
                <a:spcPts val="640"/>
              </a:spcBef>
              <a:spcAft>
                <a:spcPts val="0"/>
              </a:spcAft>
              <a:buClr>
                <a:schemeClr val="dk1"/>
              </a:buClr>
              <a:buSzPts val="3200"/>
              <a:buNone/>
            </a:pPr>
            <a:r>
              <a:t/>
            </a:r>
            <a:endParaRPr/>
          </a:p>
          <a:p>
            <a:pPr indent="0" lvl="0" marL="0" rtl="0" algn="l">
              <a:spcBef>
                <a:spcPts val="640"/>
              </a:spcBef>
              <a:spcAft>
                <a:spcPts val="0"/>
              </a:spcAft>
              <a:buClr>
                <a:schemeClr val="dk1"/>
              </a:buClr>
              <a:buSzPts val="3200"/>
              <a:buNone/>
            </a:pPr>
            <a:r>
              <a:t/>
            </a:r>
            <a:endParaRPr>
              <a:solidFill>
                <a:srgbClr val="000000"/>
              </a:solidFill>
              <a:latin typeface="Arial"/>
              <a:ea typeface="Arial"/>
              <a:cs typeface="Arial"/>
              <a:sym typeface="Arial"/>
            </a:endParaRPr>
          </a:p>
          <a:p>
            <a:pPr indent="-139700" lvl="0" marL="342900" rtl="0" algn="l">
              <a:spcBef>
                <a:spcPts val="640"/>
              </a:spcBef>
              <a:spcAft>
                <a:spcPts val="0"/>
              </a:spcAft>
              <a:buClr>
                <a:schemeClr val="dk1"/>
              </a:buClr>
              <a:buSzPts val="3200"/>
              <a:buNone/>
            </a:pPr>
            <a:r>
              <a:t/>
            </a:r>
            <a:endParaRPr>
              <a:solidFill>
                <a:srgbClr val="000000"/>
              </a:solidFill>
              <a:latin typeface="Arial"/>
              <a:ea typeface="Arial"/>
              <a:cs typeface="Arial"/>
              <a:sym typeface="Arial"/>
            </a:endParaRPr>
          </a:p>
          <a:p>
            <a:pPr indent="-139700" lvl="0" marL="342900" rtl="0" algn="l">
              <a:spcBef>
                <a:spcPts val="640"/>
              </a:spcBef>
              <a:spcAft>
                <a:spcPts val="0"/>
              </a:spcAft>
              <a:buClr>
                <a:schemeClr val="dk1"/>
              </a:buClr>
              <a:buSzPts val="3200"/>
              <a:buNone/>
            </a:pPr>
            <a:r>
              <a:t/>
            </a:r>
            <a:endParaRPr>
              <a:solidFill>
                <a:srgbClr val="000000"/>
              </a:solidFill>
              <a:latin typeface="Arial"/>
              <a:ea typeface="Arial"/>
              <a:cs typeface="Arial"/>
              <a:sym typeface="Arial"/>
            </a:endParaRPr>
          </a:p>
          <a:p>
            <a:pPr indent="-139700" lvl="0" marL="342900" rtl="0" algn="l">
              <a:spcBef>
                <a:spcPts val="640"/>
              </a:spcBef>
              <a:spcAft>
                <a:spcPts val="0"/>
              </a:spcAft>
              <a:buClr>
                <a:schemeClr val="dk1"/>
              </a:buClr>
              <a:buSzPts val="3200"/>
              <a:buNone/>
            </a:pPr>
            <a:r>
              <a:t/>
            </a:r>
            <a:endParaRPr>
              <a:solidFill>
                <a:srgbClr val="000000"/>
              </a:solidFill>
              <a:latin typeface="Arial"/>
              <a:ea typeface="Arial"/>
              <a:cs typeface="Arial"/>
              <a:sym typeface="Arial"/>
            </a:endParaRPr>
          </a:p>
          <a:p>
            <a:pPr indent="0" lvl="0" marL="0" rtl="0" algn="l">
              <a:spcBef>
                <a:spcPts val="880"/>
              </a:spcBef>
              <a:spcAft>
                <a:spcPts val="0"/>
              </a:spcAft>
              <a:buClr>
                <a:schemeClr val="dk1"/>
              </a:buClr>
              <a:buSzPts val="4400"/>
              <a:buNone/>
            </a:pPr>
            <a:r>
              <a:t/>
            </a:r>
            <a:endParaRPr sz="4400">
              <a:latin typeface="Times New Roman"/>
              <a:ea typeface="Times New Roman"/>
              <a:cs typeface="Times New Roman"/>
              <a:sym typeface="Times New Roman"/>
            </a:endParaRPr>
          </a:p>
          <a:p>
            <a:pPr indent="-139700" lvl="0" marL="342900" rtl="0" algn="l">
              <a:spcBef>
                <a:spcPts val="640"/>
              </a:spcBef>
              <a:spcAft>
                <a:spcPts val="0"/>
              </a:spcAft>
              <a:buClr>
                <a:schemeClr val="dk1"/>
              </a:buClr>
              <a:buSzPts val="3200"/>
              <a:buNone/>
            </a:pPr>
            <a:r>
              <a:t/>
            </a:r>
            <a:endParaRPr/>
          </a:p>
        </p:txBody>
      </p:sp>
      <p:sp>
        <p:nvSpPr>
          <p:cNvPr id="175" name="Google Shape;175;p21"/>
          <p:cNvSpPr/>
          <p:nvPr/>
        </p:nvSpPr>
        <p:spPr>
          <a:xfrm>
            <a:off x="971600" y="2564903"/>
            <a:ext cx="864096" cy="504056"/>
          </a:xfrm>
          <a:prstGeom prst="bentArrow">
            <a:avLst>
              <a:gd fmla="val 25000" name="adj1"/>
              <a:gd fmla="val 25000" name="adj2"/>
              <a:gd fmla="val 25000" name="adj3"/>
              <a:gd fmla="val 43750" name="adj4"/>
            </a:avLst>
          </a:prstGeom>
          <a:solidFill>
            <a:schemeClr val="accent2"/>
          </a:solidFill>
          <a:ln cap="flat" cmpd="sng" w="25400">
            <a:solidFill>
              <a:srgbClr val="8C3A38"/>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76" name="Google Shape;176;p21"/>
          <p:cNvSpPr/>
          <p:nvPr/>
        </p:nvSpPr>
        <p:spPr>
          <a:xfrm>
            <a:off x="1945033" y="4153693"/>
            <a:ext cx="6120680" cy="2083619"/>
          </a:xfrm>
          <a:prstGeom prst="rect">
            <a:avLst/>
          </a:prstGeom>
          <a:solidFill>
            <a:schemeClr val="lt1"/>
          </a:solidFill>
          <a:ln cap="flat" cmpd="sng" w="25400">
            <a:solidFill>
              <a:schemeClr val="accent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 Mainly for the layering and subsequent film coating of pellets </a:t>
            </a:r>
            <a:endParaRPr/>
          </a:p>
          <a:p>
            <a:pPr indent="0" lvl="0" marL="0" marR="0" rtl="0" algn="l">
              <a:spcBef>
                <a:spcPts val="0"/>
              </a:spcBef>
              <a:spcAft>
                <a:spcPts val="0"/>
              </a:spcAft>
              <a:buNone/>
            </a:pPr>
            <a:r>
              <a:rPr lang="en-US" sz="1800">
                <a:solidFill>
                  <a:schemeClr val="dk1"/>
                </a:solidFill>
                <a:latin typeface="Calibri"/>
                <a:ea typeface="Calibri"/>
                <a:cs typeface="Calibri"/>
                <a:sym typeface="Calibri"/>
              </a:rPr>
              <a:t>- Side spray fluid bed coater has a high kinetic energy that makes it difficult to coat small particles and  the non-spherical products; there is a high chance of destroying them. </a:t>
            </a:r>
            <a:endParaRPr/>
          </a:p>
        </p:txBody>
      </p:sp>
      <p:sp>
        <p:nvSpPr>
          <p:cNvPr id="177" name="Google Shape;177;p21"/>
          <p:cNvSpPr/>
          <p:nvPr/>
        </p:nvSpPr>
        <p:spPr>
          <a:xfrm>
            <a:off x="843607" y="4420134"/>
            <a:ext cx="864096" cy="504056"/>
          </a:xfrm>
          <a:prstGeom prst="bentArrow">
            <a:avLst>
              <a:gd fmla="val 25000" name="adj1"/>
              <a:gd fmla="val 25000" name="adj2"/>
              <a:gd fmla="val 25000" name="adj3"/>
              <a:gd fmla="val 43750" name="adj4"/>
            </a:avLst>
          </a:prstGeom>
          <a:solidFill>
            <a:schemeClr val="accent2"/>
          </a:solidFill>
          <a:ln cap="flat" cmpd="sng" w="25400">
            <a:solidFill>
              <a:srgbClr val="8C3A38"/>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78" name="Google Shape;178;p21"/>
          <p:cNvSpPr/>
          <p:nvPr/>
        </p:nvSpPr>
        <p:spPr>
          <a:xfrm>
            <a:off x="1979712" y="2294873"/>
            <a:ext cx="6120680" cy="1044115"/>
          </a:xfrm>
          <a:prstGeom prst="rect">
            <a:avLst/>
          </a:prstGeom>
          <a:solidFill>
            <a:schemeClr val="lt1"/>
          </a:solidFill>
          <a:ln cap="flat" cmpd="sng" w="25400">
            <a:solidFill>
              <a:schemeClr val="accent2"/>
            </a:solidFill>
            <a:prstDash val="solid"/>
            <a:round/>
            <a:headEnd len="sm" w="sm" type="none"/>
            <a:tailEnd len="sm" w="sm" type="none"/>
          </a:ln>
        </p:spPr>
        <p:txBody>
          <a:bodyPr anchorCtr="0" anchor="ctr" bIns="45700" lIns="91425" spcFirstLastPara="1" rIns="91425" wrap="square" tIns="45700">
            <a:noAutofit/>
          </a:bodyPr>
          <a:lstStyle/>
          <a:p>
            <a:pPr indent="-285750" lvl="0" marL="285750" marR="0" rtl="0" algn="l">
              <a:spcBef>
                <a:spcPts val="0"/>
              </a:spcBef>
              <a:spcAft>
                <a:spcPts val="0"/>
              </a:spcAft>
              <a:buClr>
                <a:schemeClr val="dk1"/>
              </a:buClr>
              <a:buSzPts val="1800"/>
              <a:buFont typeface="Calibri"/>
              <a:buChar char="-"/>
            </a:pPr>
            <a:r>
              <a:rPr lang="en-US" sz="1800">
                <a:solidFill>
                  <a:schemeClr val="dk1"/>
                </a:solidFill>
                <a:latin typeface="Calibri"/>
                <a:ea typeface="Calibri"/>
                <a:cs typeface="Calibri"/>
                <a:sym typeface="Calibri"/>
              </a:rPr>
              <a:t>It’s a good choice for producing granules that are to be coated as both process can be done in the same machine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