
<file path=[Content_Types].xml><?xml version="1.0" encoding="utf-8"?>
<Types xmlns="http://schemas.openxmlformats.org/package/2006/content-types">
  <Default ContentType="image/jpeg" Extension="jpg"/>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8" name="Shape 158"/>
        <p:cNvGrpSpPr/>
        <p:nvPr/>
      </p:nvGrpSpPr>
      <p:grpSpPr>
        <a:xfrm>
          <a:off x="0" y="0"/>
          <a:ext cx="0" cy="0"/>
          <a:chOff x="0" y="0"/>
          <a:chExt cx="0" cy="0"/>
        </a:xfrm>
      </p:grpSpPr>
      <p:sp>
        <p:nvSpPr>
          <p:cNvPr id="159" name="Google Shape;159;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0" name="Google Shape;160;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6" name="Google Shape;166;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6" name="Google Shape;136;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2" name="Google Shape;142;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15" name="Shape 15"/>
        <p:cNvGrpSpPr/>
        <p:nvPr/>
      </p:nvGrpSpPr>
      <p:grpSpPr>
        <a:xfrm>
          <a:off x="0" y="0"/>
          <a:ext cx="0" cy="0"/>
          <a:chOff x="0" y="0"/>
          <a:chExt cx="0" cy="0"/>
        </a:xfrm>
      </p:grpSpPr>
      <p:sp>
        <p:nvSpPr>
          <p:cNvPr id="16" name="Google Shape;16;p2"/>
          <p:cNvSpPr/>
          <p:nvPr/>
        </p:nvSpPr>
        <p:spPr>
          <a:xfrm>
            <a:off x="0" y="3866920"/>
            <a:ext cx="9144000" cy="2991080"/>
          </a:xfrm>
          <a:prstGeom prst="rect">
            <a:avLst/>
          </a:prstGeom>
          <a:gradFill>
            <a:gsLst>
              <a:gs pos="0">
                <a:srgbClr val="FFFFFF">
                  <a:alpha val="90980"/>
                </a:srgbClr>
              </a:gs>
              <a:gs pos="37000">
                <a:srgbClr val="FFFFFF">
                  <a:alpha val="75686"/>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7" name="Google Shape;17;p2"/>
          <p:cNvSpPr/>
          <p:nvPr/>
        </p:nvSpPr>
        <p:spPr>
          <a:xfrm>
            <a:off x="0" y="0"/>
            <a:ext cx="9144000" cy="3866920"/>
          </a:xfrm>
          <a:prstGeom prst="rect">
            <a:avLst/>
          </a:prstGeom>
          <a:gradFill>
            <a:gsLst>
              <a:gs pos="0">
                <a:srgbClr val="FFFFFF">
                  <a:alpha val="88627"/>
                </a:srgbClr>
              </a:gs>
              <a:gs pos="48000">
                <a:srgbClr val="FFFFFF">
                  <a:alpha val="61960"/>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8" name="Google Shape;18;p2"/>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9" name="Google Shape;19;p2"/>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20" name="Google Shape;20;p2"/>
          <p:cNvSpPr txBox="1"/>
          <p:nvPr>
            <p:ph idx="1" type="subTitle"/>
          </p:nvPr>
        </p:nvSpPr>
        <p:spPr>
          <a:xfrm>
            <a:off x="1473795" y="5052545"/>
            <a:ext cx="5637010" cy="882119"/>
          </a:xfrm>
          <a:prstGeom prst="rect">
            <a:avLst/>
          </a:prstGeom>
          <a:noFill/>
          <a:ln>
            <a:noFill/>
          </a:ln>
        </p:spPr>
        <p:txBody>
          <a:bodyPr anchorCtr="0" anchor="t" bIns="45700" lIns="91425" spcFirstLastPara="1" rIns="91425" wrap="square" tIns="45700">
            <a:normAutofit/>
          </a:bodyPr>
          <a:lstStyle>
            <a:lvl1pPr lvl="0" algn="l">
              <a:spcBef>
                <a:spcPts val="440"/>
              </a:spcBef>
              <a:spcAft>
                <a:spcPts val="0"/>
              </a:spcAft>
              <a:buSzPts val="2860"/>
              <a:buNone/>
              <a:defRPr sz="2200">
                <a:solidFill>
                  <a:schemeClr val="dk2"/>
                </a:solidFill>
              </a:defRPr>
            </a:lvl1pPr>
            <a:lvl2pPr lvl="1" algn="ctr">
              <a:spcBef>
                <a:spcPts val="400"/>
              </a:spcBef>
              <a:spcAft>
                <a:spcPts val="0"/>
              </a:spcAft>
              <a:buSzPts val="2600"/>
              <a:buNone/>
              <a:defRPr>
                <a:solidFill>
                  <a:srgbClr val="888888"/>
                </a:solidFill>
              </a:defRPr>
            </a:lvl2pPr>
            <a:lvl3pPr lvl="2" algn="ctr">
              <a:spcBef>
                <a:spcPts val="360"/>
              </a:spcBef>
              <a:spcAft>
                <a:spcPts val="0"/>
              </a:spcAft>
              <a:buSzPts val="2340"/>
              <a:buNone/>
              <a:defRPr>
                <a:solidFill>
                  <a:srgbClr val="888888"/>
                </a:solidFill>
              </a:defRPr>
            </a:lvl3pPr>
            <a:lvl4pPr lvl="3" algn="ctr">
              <a:spcBef>
                <a:spcPts val="320"/>
              </a:spcBef>
              <a:spcAft>
                <a:spcPts val="0"/>
              </a:spcAft>
              <a:buSzPts val="2080"/>
              <a:buNone/>
              <a:defRPr>
                <a:solidFill>
                  <a:srgbClr val="888888"/>
                </a:solidFill>
              </a:defRPr>
            </a:lvl4pPr>
            <a:lvl5pPr lvl="4" algn="ctr">
              <a:spcBef>
                <a:spcPts val="300"/>
              </a:spcBef>
              <a:spcAft>
                <a:spcPts val="0"/>
              </a:spcAft>
              <a:buSzPts val="1820"/>
              <a:buNone/>
              <a:defRPr>
                <a:solidFill>
                  <a:srgbClr val="888888"/>
                </a:solidFill>
              </a:defRPr>
            </a:lvl5pPr>
            <a:lvl6pPr lvl="5" algn="ctr">
              <a:spcBef>
                <a:spcPts val="300"/>
              </a:spcBef>
              <a:spcAft>
                <a:spcPts val="0"/>
              </a:spcAft>
              <a:buSzPts val="1820"/>
              <a:buNone/>
              <a:defRPr>
                <a:solidFill>
                  <a:srgbClr val="888888"/>
                </a:solidFill>
              </a:defRPr>
            </a:lvl6pPr>
            <a:lvl7pPr lvl="6" algn="ctr">
              <a:spcBef>
                <a:spcPts val="300"/>
              </a:spcBef>
              <a:spcAft>
                <a:spcPts val="0"/>
              </a:spcAft>
              <a:buSzPts val="1820"/>
              <a:buNone/>
              <a:defRPr>
                <a:solidFill>
                  <a:srgbClr val="888888"/>
                </a:solidFill>
              </a:defRPr>
            </a:lvl7pPr>
            <a:lvl8pPr lvl="7" algn="ctr">
              <a:spcBef>
                <a:spcPts val="300"/>
              </a:spcBef>
              <a:spcAft>
                <a:spcPts val="0"/>
              </a:spcAft>
              <a:buSzPts val="1820"/>
              <a:buNone/>
              <a:defRPr>
                <a:solidFill>
                  <a:srgbClr val="888888"/>
                </a:solidFill>
              </a:defRPr>
            </a:lvl8pPr>
            <a:lvl9pPr lvl="8" algn="ctr">
              <a:spcBef>
                <a:spcPts val="300"/>
              </a:spcBef>
              <a:spcAft>
                <a:spcPts val="300"/>
              </a:spcAft>
              <a:buSzPts val="1820"/>
              <a:buNone/>
              <a:defRPr>
                <a:solidFill>
                  <a:srgbClr val="888888"/>
                </a:solidFill>
              </a:defRPr>
            </a:lvl9pPr>
          </a:lstStyle>
          <a:p/>
        </p:txBody>
      </p:sp>
      <p:sp>
        <p:nvSpPr>
          <p:cNvPr id="21" name="Google Shape;21;p2"/>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2"/>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2"/>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24" name="Google Shape;24;p2"/>
          <p:cNvSpPr txBox="1"/>
          <p:nvPr>
            <p:ph type="ctrTitle"/>
          </p:nvPr>
        </p:nvSpPr>
        <p:spPr>
          <a:xfrm>
            <a:off x="817581" y="3132290"/>
            <a:ext cx="7175351" cy="1793167"/>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6912"/>
              <a:buChar char="*"/>
              <a:defRPr sz="54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84" name="Shape 84"/>
        <p:cNvGrpSpPr/>
        <p:nvPr/>
      </p:nvGrpSpPr>
      <p:grpSpPr>
        <a:xfrm>
          <a:off x="0" y="0"/>
          <a:ext cx="0" cy="0"/>
          <a:chOff x="0" y="0"/>
          <a:chExt cx="0" cy="0"/>
        </a:xfrm>
      </p:grpSpPr>
      <p:sp>
        <p:nvSpPr>
          <p:cNvPr id="85" name="Google Shape;85;p11"/>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6" name="Google Shape;86;p11"/>
          <p:cNvSpPr txBox="1"/>
          <p:nvPr>
            <p:ph idx="1" type="body"/>
          </p:nvPr>
        </p:nvSpPr>
        <p:spPr>
          <a:xfrm rot="5400000">
            <a:off x="3368040" y="-731521"/>
            <a:ext cx="3474720" cy="64008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87" name="Google Shape;87;p11"/>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1"/>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1"/>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0" name="Shape 90"/>
        <p:cNvGrpSpPr/>
        <p:nvPr/>
      </p:nvGrpSpPr>
      <p:grpSpPr>
        <a:xfrm>
          <a:off x="0" y="0"/>
          <a:ext cx="0" cy="0"/>
          <a:chOff x="0" y="0"/>
          <a:chExt cx="0" cy="0"/>
        </a:xfrm>
      </p:grpSpPr>
      <p:sp>
        <p:nvSpPr>
          <p:cNvPr id="91" name="Google Shape;91;p12"/>
          <p:cNvSpPr txBox="1"/>
          <p:nvPr>
            <p:ph type="title"/>
          </p:nvPr>
        </p:nvSpPr>
        <p:spPr>
          <a:xfrm rot="5400000">
            <a:off x="-436711" y="1966986"/>
            <a:ext cx="5238339" cy="2057400"/>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SzPts val="5888"/>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2" name="Google Shape;92;p12"/>
          <p:cNvSpPr txBox="1"/>
          <p:nvPr>
            <p:ph idx="1" type="body"/>
          </p:nvPr>
        </p:nvSpPr>
        <p:spPr>
          <a:xfrm rot="5400000">
            <a:off x="3291392" y="764240"/>
            <a:ext cx="4894729" cy="4829287"/>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93" name="Google Shape;93;p12"/>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2"/>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2"/>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25" name="Shape 25"/>
        <p:cNvGrpSpPr/>
        <p:nvPr/>
      </p:nvGrpSpPr>
      <p:grpSpPr>
        <a:xfrm>
          <a:off x="0" y="0"/>
          <a:ext cx="0" cy="0"/>
          <a:chOff x="0" y="0"/>
          <a:chExt cx="0" cy="0"/>
        </a:xfrm>
      </p:grpSpPr>
      <p:sp>
        <p:nvSpPr>
          <p:cNvPr id="26" name="Google Shape;26;p3"/>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3"/>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3"/>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29" name="Google Shape;29;p3"/>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3"/>
          <p:cNvSpPr txBox="1"/>
          <p:nvPr>
            <p:ph idx="1" type="body"/>
          </p:nvPr>
        </p:nvSpPr>
        <p:spPr>
          <a:xfrm>
            <a:off x="1143000" y="731520"/>
            <a:ext cx="6400800"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31" name="Shape 31"/>
        <p:cNvGrpSpPr/>
        <p:nvPr/>
      </p:nvGrpSpPr>
      <p:grpSpPr>
        <a:xfrm>
          <a:off x="0" y="0"/>
          <a:ext cx="0" cy="0"/>
          <a:chOff x="0" y="0"/>
          <a:chExt cx="0" cy="0"/>
        </a:xfrm>
      </p:grpSpPr>
      <p:sp>
        <p:nvSpPr>
          <p:cNvPr id="32" name="Google Shape;32;p4"/>
          <p:cNvSpPr/>
          <p:nvPr/>
        </p:nvSpPr>
        <p:spPr>
          <a:xfrm>
            <a:off x="0" y="3866920"/>
            <a:ext cx="9144000" cy="2991080"/>
          </a:xfrm>
          <a:prstGeom prst="rect">
            <a:avLst/>
          </a:prstGeom>
          <a:gradFill>
            <a:gsLst>
              <a:gs pos="0">
                <a:srgbClr val="FFFFFF">
                  <a:alpha val="91764"/>
                </a:srgbClr>
              </a:gs>
              <a:gs pos="37000">
                <a:srgbClr val="FFFFFF">
                  <a:alpha val="76862"/>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33" name="Google Shape;33;p4"/>
          <p:cNvSpPr/>
          <p:nvPr/>
        </p:nvSpPr>
        <p:spPr>
          <a:xfrm>
            <a:off x="0" y="0"/>
            <a:ext cx="9144000" cy="3866920"/>
          </a:xfrm>
          <a:prstGeom prst="rect">
            <a:avLst/>
          </a:prstGeom>
          <a:gradFill>
            <a:gsLst>
              <a:gs pos="0">
                <a:srgbClr val="FFFFFF">
                  <a:alpha val="89803"/>
                </a:srgbClr>
              </a:gs>
              <a:gs pos="48000">
                <a:srgbClr val="FFFFFF">
                  <a:alpha val="62745"/>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34" name="Google Shape;34;p4"/>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35" name="Google Shape;35;p4"/>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36" name="Google Shape;36;p4"/>
          <p:cNvSpPr txBox="1"/>
          <p:nvPr>
            <p:ph type="title"/>
          </p:nvPr>
        </p:nvSpPr>
        <p:spPr>
          <a:xfrm>
            <a:off x="2033195" y="2172648"/>
            <a:ext cx="5966666" cy="2423346"/>
          </a:xfrm>
          <a:prstGeom prst="rect">
            <a:avLst/>
          </a:prstGeom>
          <a:noFill/>
          <a:ln>
            <a:noFill/>
          </a:ln>
        </p:spPr>
        <p:txBody>
          <a:bodyPr anchorCtr="0" anchor="b" bIns="45700" lIns="91425" spcFirstLastPara="1" rIns="91425" wrap="square" tIns="45700">
            <a:noAutofit/>
          </a:bodyPr>
          <a:lstStyle>
            <a:lvl1pPr lvl="0" algn="r">
              <a:spcBef>
                <a:spcPts val="0"/>
              </a:spcBef>
              <a:spcAft>
                <a:spcPts val="0"/>
              </a:spcAft>
              <a:buSzPts val="5888"/>
              <a:buChar char="*"/>
              <a:defRPr b="1" sz="4600" cap="none"/>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4"/>
          <p:cNvSpPr txBox="1"/>
          <p:nvPr>
            <p:ph idx="1" type="body"/>
          </p:nvPr>
        </p:nvSpPr>
        <p:spPr>
          <a:xfrm>
            <a:off x="2022438" y="4607511"/>
            <a:ext cx="5970494" cy="835460"/>
          </a:xfrm>
          <a:prstGeom prst="rect">
            <a:avLst/>
          </a:prstGeom>
          <a:noFill/>
          <a:ln>
            <a:noFill/>
          </a:ln>
        </p:spPr>
        <p:txBody>
          <a:bodyPr anchorCtr="0" anchor="t" bIns="45700" lIns="91425" spcFirstLastPara="1" rIns="91425" wrap="square" tIns="45700">
            <a:normAutofit/>
          </a:bodyPr>
          <a:lstStyle>
            <a:lvl1pPr indent="-228600" lvl="0" marL="457200" algn="r">
              <a:spcBef>
                <a:spcPts val="400"/>
              </a:spcBef>
              <a:spcAft>
                <a:spcPts val="0"/>
              </a:spcAft>
              <a:buSzPts val="2600"/>
              <a:buNone/>
              <a:defRPr sz="2000">
                <a:solidFill>
                  <a:schemeClr val="dk2"/>
                </a:solidFill>
              </a:defRPr>
            </a:lvl1pPr>
            <a:lvl2pPr indent="-228600" lvl="1" marL="914400" algn="l">
              <a:spcBef>
                <a:spcPts val="360"/>
              </a:spcBef>
              <a:spcAft>
                <a:spcPts val="0"/>
              </a:spcAft>
              <a:buSzPts val="2340"/>
              <a:buNone/>
              <a:defRPr sz="1800">
                <a:solidFill>
                  <a:srgbClr val="888888"/>
                </a:solidFill>
              </a:defRPr>
            </a:lvl2pPr>
            <a:lvl3pPr indent="-228600" lvl="2" marL="1371600" algn="l">
              <a:spcBef>
                <a:spcPts val="320"/>
              </a:spcBef>
              <a:spcAft>
                <a:spcPts val="0"/>
              </a:spcAft>
              <a:buSzPts val="2080"/>
              <a:buNone/>
              <a:defRPr sz="1600">
                <a:solidFill>
                  <a:srgbClr val="888888"/>
                </a:solidFill>
              </a:defRPr>
            </a:lvl3pPr>
            <a:lvl4pPr indent="-228600" lvl="3" marL="1828800" algn="l">
              <a:spcBef>
                <a:spcPts val="300"/>
              </a:spcBef>
              <a:spcAft>
                <a:spcPts val="0"/>
              </a:spcAft>
              <a:buSzPts val="1820"/>
              <a:buNone/>
              <a:defRPr sz="1400">
                <a:solidFill>
                  <a:srgbClr val="888888"/>
                </a:solidFill>
              </a:defRPr>
            </a:lvl4pPr>
            <a:lvl5pPr indent="-228600" lvl="4" marL="2286000" algn="l">
              <a:spcBef>
                <a:spcPts val="300"/>
              </a:spcBef>
              <a:spcAft>
                <a:spcPts val="0"/>
              </a:spcAft>
              <a:buSzPts val="1820"/>
              <a:buNone/>
              <a:defRPr sz="1400">
                <a:solidFill>
                  <a:srgbClr val="888888"/>
                </a:solidFill>
              </a:defRPr>
            </a:lvl5pPr>
            <a:lvl6pPr indent="-228600" lvl="5" marL="2743200" algn="l">
              <a:spcBef>
                <a:spcPts val="300"/>
              </a:spcBef>
              <a:spcAft>
                <a:spcPts val="0"/>
              </a:spcAft>
              <a:buSzPts val="1820"/>
              <a:buNone/>
              <a:defRPr sz="1400">
                <a:solidFill>
                  <a:srgbClr val="888888"/>
                </a:solidFill>
              </a:defRPr>
            </a:lvl6pPr>
            <a:lvl7pPr indent="-228600" lvl="6" marL="3200400" algn="l">
              <a:spcBef>
                <a:spcPts val="300"/>
              </a:spcBef>
              <a:spcAft>
                <a:spcPts val="0"/>
              </a:spcAft>
              <a:buSzPts val="1820"/>
              <a:buNone/>
              <a:defRPr sz="1400">
                <a:solidFill>
                  <a:srgbClr val="888888"/>
                </a:solidFill>
              </a:defRPr>
            </a:lvl7pPr>
            <a:lvl8pPr indent="-228600" lvl="7" marL="3657600" algn="l">
              <a:spcBef>
                <a:spcPts val="300"/>
              </a:spcBef>
              <a:spcAft>
                <a:spcPts val="0"/>
              </a:spcAft>
              <a:buSzPts val="1820"/>
              <a:buNone/>
              <a:defRPr sz="1400">
                <a:solidFill>
                  <a:srgbClr val="888888"/>
                </a:solidFill>
              </a:defRPr>
            </a:lvl8pPr>
            <a:lvl9pPr indent="-228600" lvl="8" marL="4114800" algn="l">
              <a:spcBef>
                <a:spcPts val="300"/>
              </a:spcBef>
              <a:spcAft>
                <a:spcPts val="300"/>
              </a:spcAft>
              <a:buSzPts val="1820"/>
              <a:buNone/>
              <a:defRPr sz="1400">
                <a:solidFill>
                  <a:srgbClr val="888888"/>
                </a:solidFill>
              </a:defRPr>
            </a:lvl9pPr>
          </a:lstStyle>
          <a:p/>
        </p:txBody>
      </p:sp>
      <p:sp>
        <p:nvSpPr>
          <p:cNvPr id="38" name="Google Shape;38;p4"/>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4"/>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4"/>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41" name="Shape 41"/>
        <p:cNvGrpSpPr/>
        <p:nvPr/>
      </p:nvGrpSpPr>
      <p:grpSpPr>
        <a:xfrm>
          <a:off x="0" y="0"/>
          <a:ext cx="0" cy="0"/>
          <a:chOff x="0" y="0"/>
          <a:chExt cx="0" cy="0"/>
        </a:xfrm>
      </p:grpSpPr>
      <p:sp>
        <p:nvSpPr>
          <p:cNvPr id="42" name="Google Shape;42;p5"/>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5"/>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5"/>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45" name="Google Shape;45;p5"/>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5"/>
          <p:cNvSpPr txBox="1"/>
          <p:nvPr>
            <p:ph idx="1" type="body"/>
          </p:nvPr>
        </p:nvSpPr>
        <p:spPr>
          <a:xfrm>
            <a:off x="1142999" y="731519"/>
            <a:ext cx="3346704"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
        <p:nvSpPr>
          <p:cNvPr id="47" name="Google Shape;47;p5"/>
          <p:cNvSpPr txBox="1"/>
          <p:nvPr>
            <p:ph idx="2" type="body"/>
          </p:nvPr>
        </p:nvSpPr>
        <p:spPr>
          <a:xfrm>
            <a:off x="4645152" y="731520"/>
            <a:ext cx="3346704" cy="347472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a:lvl1pPr>
            <a:lvl2pPr indent="-377190" lvl="1" marL="914400" algn="l">
              <a:spcBef>
                <a:spcPts val="360"/>
              </a:spcBef>
              <a:spcAft>
                <a:spcPts val="0"/>
              </a:spcAft>
              <a:buSzPts val="2340"/>
              <a:buChar char="*"/>
              <a:defRPr/>
            </a:lvl2pPr>
            <a:lvl3pPr indent="-377189" lvl="2" marL="1371600" algn="l">
              <a:spcBef>
                <a:spcPts val="360"/>
              </a:spcBef>
              <a:spcAft>
                <a:spcPts val="0"/>
              </a:spcAft>
              <a:buSzPts val="2340"/>
              <a:buChar char="*"/>
              <a:defRPr/>
            </a:lvl3pPr>
            <a:lvl4pPr indent="-377189" lvl="3" marL="1828800" algn="l">
              <a:spcBef>
                <a:spcPts val="360"/>
              </a:spcBef>
              <a:spcAft>
                <a:spcPts val="0"/>
              </a:spcAft>
              <a:buSzPts val="2340"/>
              <a:buChar char="*"/>
              <a:defRPr/>
            </a:lvl4pPr>
            <a:lvl5pPr indent="-377189" lvl="4" marL="2286000" algn="l">
              <a:spcBef>
                <a:spcPts val="360"/>
              </a:spcBef>
              <a:spcAft>
                <a:spcPts val="0"/>
              </a:spcAft>
              <a:buSzPts val="2340"/>
              <a:buChar char="*"/>
              <a:defRPr/>
            </a:lvl5pPr>
            <a:lvl6pPr indent="-377189" lvl="5" marL="2743200" algn="l">
              <a:spcBef>
                <a:spcPts val="360"/>
              </a:spcBef>
              <a:spcAft>
                <a:spcPts val="0"/>
              </a:spcAft>
              <a:buSzPts val="2340"/>
              <a:buChar char="*"/>
              <a:defRPr/>
            </a:lvl6pPr>
            <a:lvl7pPr indent="-377189" lvl="6" marL="3200400" algn="l">
              <a:spcBef>
                <a:spcPts val="360"/>
              </a:spcBef>
              <a:spcAft>
                <a:spcPts val="0"/>
              </a:spcAft>
              <a:buSzPts val="2340"/>
              <a:buChar char="*"/>
              <a:defRPr/>
            </a:lvl7pPr>
            <a:lvl8pPr indent="-377190" lvl="7" marL="3657600" algn="l">
              <a:spcBef>
                <a:spcPts val="360"/>
              </a:spcBef>
              <a:spcAft>
                <a:spcPts val="0"/>
              </a:spcAft>
              <a:buSzPts val="2340"/>
              <a:buChar char="*"/>
              <a:defRPr/>
            </a:lvl8pPr>
            <a:lvl9pPr indent="-377190" lvl="8" marL="4114800" algn="l">
              <a:spcBef>
                <a:spcPts val="360"/>
              </a:spcBef>
              <a:spcAft>
                <a:spcPts val="300"/>
              </a:spcAft>
              <a:buSzPts val="2340"/>
              <a:buChar char="*"/>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48" name="Shape 48"/>
        <p:cNvGrpSpPr/>
        <p:nvPr/>
      </p:nvGrpSpPr>
      <p:grpSpPr>
        <a:xfrm>
          <a:off x="0" y="0"/>
          <a:ext cx="0" cy="0"/>
          <a:chOff x="0" y="0"/>
          <a:chExt cx="0" cy="0"/>
        </a:xfrm>
      </p:grpSpPr>
      <p:sp>
        <p:nvSpPr>
          <p:cNvPr id="49" name="Google Shape;49;p6"/>
          <p:cNvSpPr txBox="1"/>
          <p:nvPr>
            <p:ph idx="1" type="body"/>
          </p:nvPr>
        </p:nvSpPr>
        <p:spPr>
          <a:xfrm>
            <a:off x="1143000" y="731520"/>
            <a:ext cx="3346704"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3120"/>
              <a:buNone/>
              <a:defRPr b="1" i="0" sz="2400">
                <a:solidFill>
                  <a:schemeClr val="dk1"/>
                </a:solidFill>
                <a:latin typeface="Trebuchet MS"/>
                <a:ea typeface="Trebuchet MS"/>
                <a:cs typeface="Trebuchet MS"/>
                <a:sym typeface="Trebuchet MS"/>
              </a:defRPr>
            </a:lvl1pPr>
            <a:lvl2pPr indent="-228600" lvl="1" marL="914400" algn="l">
              <a:spcBef>
                <a:spcPts val="400"/>
              </a:spcBef>
              <a:spcAft>
                <a:spcPts val="0"/>
              </a:spcAft>
              <a:buSzPts val="2600"/>
              <a:buNone/>
              <a:defRPr b="1" sz="2000"/>
            </a:lvl2pPr>
            <a:lvl3pPr indent="-228600" lvl="2" marL="1371600" algn="l">
              <a:spcBef>
                <a:spcPts val="360"/>
              </a:spcBef>
              <a:spcAft>
                <a:spcPts val="0"/>
              </a:spcAft>
              <a:buSzPts val="2340"/>
              <a:buNone/>
              <a:defRPr b="1" sz="1800"/>
            </a:lvl3pPr>
            <a:lvl4pPr indent="-228600" lvl="3" marL="1828800" algn="l">
              <a:spcBef>
                <a:spcPts val="320"/>
              </a:spcBef>
              <a:spcAft>
                <a:spcPts val="0"/>
              </a:spcAft>
              <a:buSzPts val="2080"/>
              <a:buNone/>
              <a:defRPr b="1" sz="1600"/>
            </a:lvl4pPr>
            <a:lvl5pPr indent="-228600" lvl="4" marL="2286000" algn="l">
              <a:spcBef>
                <a:spcPts val="320"/>
              </a:spcBef>
              <a:spcAft>
                <a:spcPts val="0"/>
              </a:spcAft>
              <a:buSzPts val="2080"/>
              <a:buNone/>
              <a:defRPr b="1" sz="1600"/>
            </a:lvl5pPr>
            <a:lvl6pPr indent="-228600" lvl="5" marL="2743200" algn="l">
              <a:spcBef>
                <a:spcPts val="320"/>
              </a:spcBef>
              <a:spcAft>
                <a:spcPts val="0"/>
              </a:spcAft>
              <a:buSzPts val="2080"/>
              <a:buNone/>
              <a:defRPr b="1" sz="1600"/>
            </a:lvl6pPr>
            <a:lvl7pPr indent="-228600" lvl="6" marL="3200400" algn="l">
              <a:spcBef>
                <a:spcPts val="320"/>
              </a:spcBef>
              <a:spcAft>
                <a:spcPts val="0"/>
              </a:spcAft>
              <a:buSzPts val="2080"/>
              <a:buNone/>
              <a:defRPr b="1" sz="1600"/>
            </a:lvl7pPr>
            <a:lvl8pPr indent="-228600" lvl="7" marL="3657600" algn="l">
              <a:spcBef>
                <a:spcPts val="320"/>
              </a:spcBef>
              <a:spcAft>
                <a:spcPts val="0"/>
              </a:spcAft>
              <a:buSzPts val="2080"/>
              <a:buNone/>
              <a:defRPr b="1" sz="1600"/>
            </a:lvl8pPr>
            <a:lvl9pPr indent="-228600" lvl="8" marL="4114800" algn="l">
              <a:spcBef>
                <a:spcPts val="320"/>
              </a:spcBef>
              <a:spcAft>
                <a:spcPts val="300"/>
              </a:spcAft>
              <a:buSzPts val="2080"/>
              <a:buNone/>
              <a:defRPr b="1" sz="1600"/>
            </a:lvl9pPr>
          </a:lstStyle>
          <a:p/>
        </p:txBody>
      </p:sp>
      <p:sp>
        <p:nvSpPr>
          <p:cNvPr id="50" name="Google Shape;50;p6"/>
          <p:cNvSpPr txBox="1"/>
          <p:nvPr>
            <p:ph idx="2" type="body"/>
          </p:nvPr>
        </p:nvSpPr>
        <p:spPr>
          <a:xfrm>
            <a:off x="1156447" y="1400327"/>
            <a:ext cx="3346704" cy="27432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sz="1800"/>
            </a:lvl1pPr>
            <a:lvl2pPr indent="-377190" lvl="1" marL="914400" algn="l">
              <a:spcBef>
                <a:spcPts val="360"/>
              </a:spcBef>
              <a:spcAft>
                <a:spcPts val="0"/>
              </a:spcAft>
              <a:buSzPts val="2340"/>
              <a:buChar char="*"/>
              <a:defRPr sz="1800"/>
            </a:lvl2pPr>
            <a:lvl3pPr indent="-360680" lvl="2" marL="1371600" algn="l">
              <a:spcBef>
                <a:spcPts val="320"/>
              </a:spcBef>
              <a:spcAft>
                <a:spcPts val="0"/>
              </a:spcAft>
              <a:buSzPts val="2080"/>
              <a:buChar char="*"/>
              <a:defRPr sz="1600"/>
            </a:lvl3pPr>
            <a:lvl4pPr indent="-360680" lvl="3" marL="1828800" algn="l">
              <a:spcBef>
                <a:spcPts val="320"/>
              </a:spcBef>
              <a:spcAft>
                <a:spcPts val="0"/>
              </a:spcAft>
              <a:buSzPts val="2080"/>
              <a:buChar char="*"/>
              <a:defRPr sz="1600"/>
            </a:lvl4pPr>
            <a:lvl5pPr indent="-360679" lvl="4" marL="2286000" algn="l">
              <a:spcBef>
                <a:spcPts val="320"/>
              </a:spcBef>
              <a:spcAft>
                <a:spcPts val="0"/>
              </a:spcAft>
              <a:buSzPts val="2080"/>
              <a:buChar char="*"/>
              <a:defRPr sz="1600"/>
            </a:lvl5pPr>
            <a:lvl6pPr indent="-360679" lvl="5" marL="2743200" algn="l">
              <a:spcBef>
                <a:spcPts val="320"/>
              </a:spcBef>
              <a:spcAft>
                <a:spcPts val="0"/>
              </a:spcAft>
              <a:buSzPts val="2080"/>
              <a:buChar char="*"/>
              <a:defRPr sz="1600"/>
            </a:lvl6pPr>
            <a:lvl7pPr indent="-360679" lvl="6" marL="3200400" algn="l">
              <a:spcBef>
                <a:spcPts val="320"/>
              </a:spcBef>
              <a:spcAft>
                <a:spcPts val="0"/>
              </a:spcAft>
              <a:buSzPts val="2080"/>
              <a:buChar char="*"/>
              <a:defRPr sz="1600"/>
            </a:lvl7pPr>
            <a:lvl8pPr indent="-360679" lvl="7" marL="3657600" algn="l">
              <a:spcBef>
                <a:spcPts val="320"/>
              </a:spcBef>
              <a:spcAft>
                <a:spcPts val="0"/>
              </a:spcAft>
              <a:buSzPts val="2080"/>
              <a:buChar char="*"/>
              <a:defRPr sz="1600"/>
            </a:lvl8pPr>
            <a:lvl9pPr indent="-360679" lvl="8" marL="4114800" algn="l">
              <a:spcBef>
                <a:spcPts val="320"/>
              </a:spcBef>
              <a:spcAft>
                <a:spcPts val="300"/>
              </a:spcAft>
              <a:buSzPts val="2080"/>
              <a:buChar char="*"/>
              <a:defRPr sz="1600"/>
            </a:lvl9pPr>
          </a:lstStyle>
          <a:p/>
        </p:txBody>
      </p:sp>
      <p:sp>
        <p:nvSpPr>
          <p:cNvPr id="51" name="Google Shape;51;p6"/>
          <p:cNvSpPr txBox="1"/>
          <p:nvPr>
            <p:ph idx="3" type="body"/>
          </p:nvPr>
        </p:nvSpPr>
        <p:spPr>
          <a:xfrm>
            <a:off x="4647302" y="731520"/>
            <a:ext cx="3346704" cy="639762"/>
          </a:xfrm>
          <a:prstGeom prst="rect">
            <a:avLst/>
          </a:prstGeom>
          <a:noFill/>
          <a:ln>
            <a:noFill/>
          </a:ln>
        </p:spPr>
        <p:txBody>
          <a:bodyPr anchorCtr="0" anchor="b" bIns="45700" lIns="91425" spcFirstLastPara="1" rIns="91425" wrap="square" tIns="45700">
            <a:noAutofit/>
          </a:bodyPr>
          <a:lstStyle>
            <a:lvl1pPr indent="-228600" lvl="0" marL="457200" algn="ctr">
              <a:spcBef>
                <a:spcPts val="480"/>
              </a:spcBef>
              <a:spcAft>
                <a:spcPts val="0"/>
              </a:spcAft>
              <a:buSzPts val="3120"/>
              <a:buNone/>
              <a:defRPr b="1" i="0" sz="2400">
                <a:solidFill>
                  <a:schemeClr val="dk1"/>
                </a:solidFill>
                <a:latin typeface="Trebuchet MS"/>
                <a:ea typeface="Trebuchet MS"/>
                <a:cs typeface="Trebuchet MS"/>
                <a:sym typeface="Trebuchet MS"/>
              </a:defRPr>
            </a:lvl1pPr>
            <a:lvl2pPr indent="-228600" lvl="1" marL="914400" algn="l">
              <a:spcBef>
                <a:spcPts val="400"/>
              </a:spcBef>
              <a:spcAft>
                <a:spcPts val="0"/>
              </a:spcAft>
              <a:buSzPts val="2600"/>
              <a:buNone/>
              <a:defRPr b="1" sz="2000"/>
            </a:lvl2pPr>
            <a:lvl3pPr indent="-228600" lvl="2" marL="1371600" algn="l">
              <a:spcBef>
                <a:spcPts val="360"/>
              </a:spcBef>
              <a:spcAft>
                <a:spcPts val="0"/>
              </a:spcAft>
              <a:buSzPts val="2340"/>
              <a:buNone/>
              <a:defRPr b="1" sz="1800"/>
            </a:lvl3pPr>
            <a:lvl4pPr indent="-228600" lvl="3" marL="1828800" algn="l">
              <a:spcBef>
                <a:spcPts val="320"/>
              </a:spcBef>
              <a:spcAft>
                <a:spcPts val="0"/>
              </a:spcAft>
              <a:buSzPts val="2080"/>
              <a:buNone/>
              <a:defRPr b="1" sz="1600"/>
            </a:lvl4pPr>
            <a:lvl5pPr indent="-228600" lvl="4" marL="2286000" algn="l">
              <a:spcBef>
                <a:spcPts val="320"/>
              </a:spcBef>
              <a:spcAft>
                <a:spcPts val="0"/>
              </a:spcAft>
              <a:buSzPts val="2080"/>
              <a:buNone/>
              <a:defRPr b="1" sz="1600"/>
            </a:lvl5pPr>
            <a:lvl6pPr indent="-228600" lvl="5" marL="2743200" algn="l">
              <a:spcBef>
                <a:spcPts val="320"/>
              </a:spcBef>
              <a:spcAft>
                <a:spcPts val="0"/>
              </a:spcAft>
              <a:buSzPts val="2080"/>
              <a:buNone/>
              <a:defRPr b="1" sz="1600"/>
            </a:lvl6pPr>
            <a:lvl7pPr indent="-228600" lvl="6" marL="3200400" algn="l">
              <a:spcBef>
                <a:spcPts val="320"/>
              </a:spcBef>
              <a:spcAft>
                <a:spcPts val="0"/>
              </a:spcAft>
              <a:buSzPts val="2080"/>
              <a:buNone/>
              <a:defRPr b="1" sz="1600"/>
            </a:lvl7pPr>
            <a:lvl8pPr indent="-228600" lvl="7" marL="3657600" algn="l">
              <a:spcBef>
                <a:spcPts val="320"/>
              </a:spcBef>
              <a:spcAft>
                <a:spcPts val="0"/>
              </a:spcAft>
              <a:buSzPts val="2080"/>
              <a:buNone/>
              <a:defRPr b="1" sz="1600"/>
            </a:lvl8pPr>
            <a:lvl9pPr indent="-228600" lvl="8" marL="4114800" algn="l">
              <a:spcBef>
                <a:spcPts val="320"/>
              </a:spcBef>
              <a:spcAft>
                <a:spcPts val="300"/>
              </a:spcAft>
              <a:buSzPts val="2080"/>
              <a:buNone/>
              <a:defRPr b="1" sz="1600"/>
            </a:lvl9pPr>
          </a:lstStyle>
          <a:p/>
        </p:txBody>
      </p:sp>
      <p:sp>
        <p:nvSpPr>
          <p:cNvPr id="52" name="Google Shape;52;p6"/>
          <p:cNvSpPr txBox="1"/>
          <p:nvPr>
            <p:ph idx="4" type="body"/>
          </p:nvPr>
        </p:nvSpPr>
        <p:spPr>
          <a:xfrm>
            <a:off x="4645025" y="1399032"/>
            <a:ext cx="3346704" cy="2743200"/>
          </a:xfrm>
          <a:prstGeom prst="rect">
            <a:avLst/>
          </a:prstGeom>
          <a:noFill/>
          <a:ln>
            <a:noFill/>
          </a:ln>
        </p:spPr>
        <p:txBody>
          <a:bodyPr anchorCtr="0" anchor="t" bIns="45700" lIns="91425" spcFirstLastPara="1" rIns="91425" wrap="square" tIns="45700">
            <a:normAutofit/>
          </a:bodyPr>
          <a:lstStyle>
            <a:lvl1pPr indent="-377190" lvl="0" marL="457200" algn="l">
              <a:spcBef>
                <a:spcPts val="360"/>
              </a:spcBef>
              <a:spcAft>
                <a:spcPts val="0"/>
              </a:spcAft>
              <a:buSzPts val="2340"/>
              <a:buChar char="*"/>
              <a:defRPr sz="1800"/>
            </a:lvl1pPr>
            <a:lvl2pPr indent="-377190" lvl="1" marL="914400" algn="l">
              <a:spcBef>
                <a:spcPts val="360"/>
              </a:spcBef>
              <a:spcAft>
                <a:spcPts val="0"/>
              </a:spcAft>
              <a:buSzPts val="2340"/>
              <a:buChar char="*"/>
              <a:defRPr sz="1800"/>
            </a:lvl2pPr>
            <a:lvl3pPr indent="-360680" lvl="2" marL="1371600" algn="l">
              <a:spcBef>
                <a:spcPts val="320"/>
              </a:spcBef>
              <a:spcAft>
                <a:spcPts val="0"/>
              </a:spcAft>
              <a:buSzPts val="2080"/>
              <a:buChar char="*"/>
              <a:defRPr sz="1600"/>
            </a:lvl3pPr>
            <a:lvl4pPr indent="-360680" lvl="3" marL="1828800" algn="l">
              <a:spcBef>
                <a:spcPts val="320"/>
              </a:spcBef>
              <a:spcAft>
                <a:spcPts val="0"/>
              </a:spcAft>
              <a:buSzPts val="2080"/>
              <a:buChar char="*"/>
              <a:defRPr sz="1600"/>
            </a:lvl4pPr>
            <a:lvl5pPr indent="-360679" lvl="4" marL="2286000" algn="l">
              <a:spcBef>
                <a:spcPts val="320"/>
              </a:spcBef>
              <a:spcAft>
                <a:spcPts val="0"/>
              </a:spcAft>
              <a:buSzPts val="2080"/>
              <a:buChar char="*"/>
              <a:defRPr sz="1600"/>
            </a:lvl5pPr>
            <a:lvl6pPr indent="-360679" lvl="5" marL="2743200" algn="l">
              <a:spcBef>
                <a:spcPts val="320"/>
              </a:spcBef>
              <a:spcAft>
                <a:spcPts val="0"/>
              </a:spcAft>
              <a:buSzPts val="2080"/>
              <a:buChar char="*"/>
              <a:defRPr sz="1600"/>
            </a:lvl6pPr>
            <a:lvl7pPr indent="-360679" lvl="6" marL="3200400" algn="l">
              <a:spcBef>
                <a:spcPts val="320"/>
              </a:spcBef>
              <a:spcAft>
                <a:spcPts val="0"/>
              </a:spcAft>
              <a:buSzPts val="2080"/>
              <a:buChar char="*"/>
              <a:defRPr sz="1600"/>
            </a:lvl7pPr>
            <a:lvl8pPr indent="-360679" lvl="7" marL="3657600" algn="l">
              <a:spcBef>
                <a:spcPts val="320"/>
              </a:spcBef>
              <a:spcAft>
                <a:spcPts val="0"/>
              </a:spcAft>
              <a:buSzPts val="2080"/>
              <a:buChar char="*"/>
              <a:defRPr sz="1600"/>
            </a:lvl8pPr>
            <a:lvl9pPr indent="-360679" lvl="8" marL="4114800" algn="l">
              <a:spcBef>
                <a:spcPts val="320"/>
              </a:spcBef>
              <a:spcAft>
                <a:spcPts val="300"/>
              </a:spcAft>
              <a:buSzPts val="2080"/>
              <a:buChar char="*"/>
              <a:defRPr sz="1600"/>
            </a:lvl9pPr>
          </a:lstStyle>
          <a:p/>
        </p:txBody>
      </p:sp>
      <p:sp>
        <p:nvSpPr>
          <p:cNvPr id="53" name="Google Shape;53;p6"/>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6"/>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6"/>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56" name="Google Shape;56;p6"/>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7" name="Shape 57"/>
        <p:cNvGrpSpPr/>
        <p:nvPr/>
      </p:nvGrpSpPr>
      <p:grpSpPr>
        <a:xfrm>
          <a:off x="0" y="0"/>
          <a:ext cx="0" cy="0"/>
          <a:chOff x="0" y="0"/>
          <a:chExt cx="0" cy="0"/>
        </a:xfrm>
      </p:grpSpPr>
      <p:sp>
        <p:nvSpPr>
          <p:cNvPr id="58" name="Google Shape;58;p7"/>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algn="r">
              <a:spcBef>
                <a:spcPts val="0"/>
              </a:spcBef>
              <a:spcAft>
                <a:spcPts val="0"/>
              </a:spcAft>
              <a:buSzPts val="2304"/>
              <a:buChar char="*"/>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7"/>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7"/>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7"/>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2" name="Shape 62"/>
        <p:cNvGrpSpPr/>
        <p:nvPr/>
      </p:nvGrpSpPr>
      <p:grpSpPr>
        <a:xfrm>
          <a:off x="0" y="0"/>
          <a:ext cx="0" cy="0"/>
          <a:chOff x="0" y="0"/>
          <a:chExt cx="0" cy="0"/>
        </a:xfrm>
      </p:grpSpPr>
      <p:sp>
        <p:nvSpPr>
          <p:cNvPr id="63" name="Google Shape;63;p8"/>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8"/>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8"/>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66" name="Shape 66"/>
        <p:cNvGrpSpPr/>
        <p:nvPr/>
      </p:nvGrpSpPr>
      <p:grpSpPr>
        <a:xfrm>
          <a:off x="0" y="0"/>
          <a:ext cx="0" cy="0"/>
          <a:chOff x="0" y="0"/>
          <a:chExt cx="0" cy="0"/>
        </a:xfrm>
      </p:grpSpPr>
      <p:sp>
        <p:nvSpPr>
          <p:cNvPr id="67" name="Google Shape;67;p9"/>
          <p:cNvSpPr txBox="1"/>
          <p:nvPr>
            <p:ph type="title"/>
          </p:nvPr>
        </p:nvSpPr>
        <p:spPr>
          <a:xfrm>
            <a:off x="839095" y="2209800"/>
            <a:ext cx="3636085" cy="1258493"/>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3584"/>
              <a:buChar char="*"/>
              <a:defRPr b="1" sz="28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9"/>
          <p:cNvSpPr txBox="1"/>
          <p:nvPr>
            <p:ph idx="1" type="body"/>
          </p:nvPr>
        </p:nvSpPr>
        <p:spPr>
          <a:xfrm>
            <a:off x="4593515" y="731520"/>
            <a:ext cx="4017085" cy="4894730"/>
          </a:xfrm>
          <a:prstGeom prst="rect">
            <a:avLst/>
          </a:prstGeom>
          <a:noFill/>
          <a:ln>
            <a:noFill/>
          </a:ln>
        </p:spPr>
        <p:txBody>
          <a:bodyPr anchorCtr="0" anchor="ctr" bIns="45700" lIns="91425" spcFirstLastPara="1" rIns="91425" wrap="square" tIns="45700">
            <a:normAutofit/>
          </a:bodyPr>
          <a:lstStyle>
            <a:lvl1pPr indent="-410210" lvl="0" marL="457200" algn="l">
              <a:spcBef>
                <a:spcPts val="440"/>
              </a:spcBef>
              <a:spcAft>
                <a:spcPts val="0"/>
              </a:spcAft>
              <a:buSzPts val="2860"/>
              <a:buChar char="*"/>
              <a:defRPr sz="2200"/>
            </a:lvl1pPr>
            <a:lvl2pPr indent="-393700" lvl="1" marL="914400" algn="l">
              <a:spcBef>
                <a:spcPts val="400"/>
              </a:spcBef>
              <a:spcAft>
                <a:spcPts val="0"/>
              </a:spcAft>
              <a:buSzPts val="2600"/>
              <a:buChar char="*"/>
              <a:defRPr sz="2000"/>
            </a:lvl2pPr>
            <a:lvl3pPr indent="-377189" lvl="2" marL="1371600" algn="l">
              <a:spcBef>
                <a:spcPts val="360"/>
              </a:spcBef>
              <a:spcAft>
                <a:spcPts val="0"/>
              </a:spcAft>
              <a:buSzPts val="2340"/>
              <a:buChar char="*"/>
              <a:defRPr sz="1800"/>
            </a:lvl3pPr>
            <a:lvl4pPr indent="-360680" lvl="3" marL="1828800" algn="l">
              <a:spcBef>
                <a:spcPts val="320"/>
              </a:spcBef>
              <a:spcAft>
                <a:spcPts val="0"/>
              </a:spcAft>
              <a:buSzPts val="2080"/>
              <a:buChar char="*"/>
              <a:defRPr sz="1600"/>
            </a:lvl4pPr>
            <a:lvl5pPr indent="-344170" lvl="4" marL="2286000" algn="l">
              <a:spcBef>
                <a:spcPts val="300"/>
              </a:spcBef>
              <a:spcAft>
                <a:spcPts val="0"/>
              </a:spcAft>
              <a:buSzPts val="1820"/>
              <a:buChar char="*"/>
              <a:defRPr sz="1400"/>
            </a:lvl5pPr>
            <a:lvl6pPr indent="-393700" lvl="5" marL="2743200" algn="l">
              <a:spcBef>
                <a:spcPts val="400"/>
              </a:spcBef>
              <a:spcAft>
                <a:spcPts val="0"/>
              </a:spcAft>
              <a:buSzPts val="2600"/>
              <a:buChar char="*"/>
              <a:defRPr sz="2000"/>
            </a:lvl6pPr>
            <a:lvl7pPr indent="-393700" lvl="6" marL="3200400" algn="l">
              <a:spcBef>
                <a:spcPts val="400"/>
              </a:spcBef>
              <a:spcAft>
                <a:spcPts val="0"/>
              </a:spcAft>
              <a:buSzPts val="2600"/>
              <a:buChar char="*"/>
              <a:defRPr sz="2000"/>
            </a:lvl7pPr>
            <a:lvl8pPr indent="-393700" lvl="7" marL="3657600" algn="l">
              <a:spcBef>
                <a:spcPts val="400"/>
              </a:spcBef>
              <a:spcAft>
                <a:spcPts val="0"/>
              </a:spcAft>
              <a:buSzPts val="2600"/>
              <a:buChar char="*"/>
              <a:defRPr sz="2000"/>
            </a:lvl8pPr>
            <a:lvl9pPr indent="-393700" lvl="8" marL="4114800" algn="l">
              <a:spcBef>
                <a:spcPts val="400"/>
              </a:spcBef>
              <a:spcAft>
                <a:spcPts val="300"/>
              </a:spcAft>
              <a:buSzPts val="2600"/>
              <a:buChar char="*"/>
              <a:defRPr sz="2000"/>
            </a:lvl9pPr>
          </a:lstStyle>
          <a:p/>
        </p:txBody>
      </p:sp>
      <p:sp>
        <p:nvSpPr>
          <p:cNvPr id="69" name="Google Shape;69;p9"/>
          <p:cNvSpPr txBox="1"/>
          <p:nvPr>
            <p:ph idx="2" type="body"/>
          </p:nvPr>
        </p:nvSpPr>
        <p:spPr>
          <a:xfrm>
            <a:off x="1075765" y="3497802"/>
            <a:ext cx="3388660" cy="2139518"/>
          </a:xfrm>
          <a:prstGeom prst="rect">
            <a:avLst/>
          </a:prstGeom>
          <a:noFill/>
          <a:ln>
            <a:noFill/>
          </a:ln>
        </p:spPr>
        <p:txBody>
          <a:bodyPr anchorCtr="0" anchor="t" bIns="45700" lIns="91425" spcFirstLastPara="1" rIns="91425" wrap="square" tIns="45700">
            <a:normAutofit/>
          </a:bodyPr>
          <a:lstStyle>
            <a:lvl1pPr indent="-228600" lvl="0" marL="457200" algn="l">
              <a:spcBef>
                <a:spcPts val="280"/>
              </a:spcBef>
              <a:spcAft>
                <a:spcPts val="0"/>
              </a:spcAft>
              <a:buSzPts val="1820"/>
              <a:buNone/>
              <a:defRPr sz="1400"/>
            </a:lvl1pPr>
            <a:lvl2pPr indent="-228600" lvl="1" marL="914400" algn="l">
              <a:spcBef>
                <a:spcPts val="300"/>
              </a:spcBef>
              <a:spcAft>
                <a:spcPts val="0"/>
              </a:spcAft>
              <a:buSzPts val="1560"/>
              <a:buNone/>
              <a:defRPr sz="1200"/>
            </a:lvl2pPr>
            <a:lvl3pPr indent="-228600" lvl="2" marL="1371600" algn="l">
              <a:spcBef>
                <a:spcPts val="300"/>
              </a:spcBef>
              <a:spcAft>
                <a:spcPts val="0"/>
              </a:spcAft>
              <a:buSzPts val="1300"/>
              <a:buNone/>
              <a:defRPr sz="1000"/>
            </a:lvl3pPr>
            <a:lvl4pPr indent="-228600" lvl="3" marL="1828800" algn="l">
              <a:spcBef>
                <a:spcPts val="300"/>
              </a:spcBef>
              <a:spcAft>
                <a:spcPts val="0"/>
              </a:spcAft>
              <a:buSzPts val="1170"/>
              <a:buNone/>
              <a:defRPr sz="900"/>
            </a:lvl4pPr>
            <a:lvl5pPr indent="-228600" lvl="4" marL="2286000" algn="l">
              <a:spcBef>
                <a:spcPts val="300"/>
              </a:spcBef>
              <a:spcAft>
                <a:spcPts val="0"/>
              </a:spcAft>
              <a:buSzPts val="1170"/>
              <a:buNone/>
              <a:defRPr sz="900"/>
            </a:lvl5pPr>
            <a:lvl6pPr indent="-228600" lvl="5" marL="2743200" algn="l">
              <a:spcBef>
                <a:spcPts val="300"/>
              </a:spcBef>
              <a:spcAft>
                <a:spcPts val="0"/>
              </a:spcAft>
              <a:buSzPts val="1170"/>
              <a:buNone/>
              <a:defRPr sz="900"/>
            </a:lvl6pPr>
            <a:lvl7pPr indent="-228600" lvl="6" marL="3200400" algn="l">
              <a:spcBef>
                <a:spcPts val="300"/>
              </a:spcBef>
              <a:spcAft>
                <a:spcPts val="0"/>
              </a:spcAft>
              <a:buSzPts val="1170"/>
              <a:buNone/>
              <a:defRPr sz="900"/>
            </a:lvl7pPr>
            <a:lvl8pPr indent="-228600" lvl="7" marL="3657600" algn="l">
              <a:spcBef>
                <a:spcPts val="300"/>
              </a:spcBef>
              <a:spcAft>
                <a:spcPts val="0"/>
              </a:spcAft>
              <a:buSzPts val="1170"/>
              <a:buNone/>
              <a:defRPr sz="900"/>
            </a:lvl8pPr>
            <a:lvl9pPr indent="-228600" lvl="8" marL="4114800" algn="l">
              <a:spcBef>
                <a:spcPts val="300"/>
              </a:spcBef>
              <a:spcAft>
                <a:spcPts val="300"/>
              </a:spcAft>
              <a:buSzPts val="1170"/>
              <a:buNone/>
              <a:defRPr sz="900"/>
            </a:lvl9pPr>
          </a:lstStyle>
          <a:p/>
        </p:txBody>
      </p:sp>
      <p:sp>
        <p:nvSpPr>
          <p:cNvPr id="70" name="Google Shape;70;p9"/>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1" name="Google Shape;71;p9"/>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9"/>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73" name="Shape 73"/>
        <p:cNvGrpSpPr/>
        <p:nvPr/>
      </p:nvGrpSpPr>
      <p:grpSpPr>
        <a:xfrm>
          <a:off x="0" y="0"/>
          <a:ext cx="0" cy="0"/>
          <a:chOff x="0" y="0"/>
          <a:chExt cx="0" cy="0"/>
        </a:xfrm>
      </p:grpSpPr>
      <p:sp>
        <p:nvSpPr>
          <p:cNvPr id="74" name="Google Shape;74;p10"/>
          <p:cNvSpPr/>
          <p:nvPr/>
        </p:nvSpPr>
        <p:spPr>
          <a:xfrm>
            <a:off x="0" y="3866920"/>
            <a:ext cx="9144000" cy="2991080"/>
          </a:xfrm>
          <a:prstGeom prst="rect">
            <a:avLst/>
          </a:prstGeom>
          <a:gradFill>
            <a:gsLst>
              <a:gs pos="0">
                <a:srgbClr val="FFFFFF">
                  <a:alpha val="91764"/>
                </a:srgbClr>
              </a:gs>
              <a:gs pos="37000">
                <a:srgbClr val="FFFFFF">
                  <a:alpha val="76862"/>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75" name="Google Shape;75;p10"/>
          <p:cNvSpPr/>
          <p:nvPr/>
        </p:nvSpPr>
        <p:spPr>
          <a:xfrm>
            <a:off x="0" y="0"/>
            <a:ext cx="9144000" cy="3866920"/>
          </a:xfrm>
          <a:prstGeom prst="rect">
            <a:avLst/>
          </a:prstGeom>
          <a:gradFill>
            <a:gsLst>
              <a:gs pos="0">
                <a:srgbClr val="FFFFFF">
                  <a:alpha val="89803"/>
                </a:srgbClr>
              </a:gs>
              <a:gs pos="48000">
                <a:srgbClr val="FFFFFF">
                  <a:alpha val="62745"/>
                </a:srgbClr>
              </a:gs>
              <a:gs pos="100000">
                <a:srgbClr val="B4DCFA">
                  <a:alpha val="8000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76" name="Google Shape;76;p10"/>
          <p:cNvSpPr/>
          <p:nvPr/>
        </p:nvSpPr>
        <p:spPr>
          <a:xfrm>
            <a:off x="0" y="2652311"/>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77" name="Google Shape;77;p10"/>
          <p:cNvSpPr/>
          <p:nvPr/>
        </p:nvSpPr>
        <p:spPr>
          <a:xfrm>
            <a:off x="0" y="1600200"/>
            <a:ext cx="9144000" cy="5105400"/>
          </a:xfrm>
          <a:prstGeom prst="ellipse">
            <a:avLst/>
          </a:prstGeom>
          <a:gradFill>
            <a:gsLst>
              <a:gs pos="0">
                <a:schemeClr val="lt1"/>
              </a:gs>
              <a:gs pos="54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78" name="Google Shape;78;p10"/>
          <p:cNvSpPr/>
          <p:nvPr>
            <p:ph idx="2" type="pic"/>
          </p:nvPr>
        </p:nvSpPr>
        <p:spPr>
          <a:xfrm>
            <a:off x="4475175" y="1143000"/>
            <a:ext cx="4114800" cy="3127806"/>
          </a:xfrm>
          <a:prstGeom prst="roundRect">
            <a:avLst>
              <a:gd fmla="val 4230" name="adj"/>
            </a:avLst>
          </a:prstGeom>
          <a:solidFill>
            <a:srgbClr val="8BC9F7"/>
          </a:solidFill>
          <a:ln>
            <a:noFill/>
          </a:ln>
          <a:effectLst>
            <a:reflection blurRad="0" dir="0" dist="0" endA="300" endPos="28000" kx="0" rotWithShape="0" algn="bl" stA="23000" stPos="0" sy="-100000" ky="0"/>
          </a:effectLst>
        </p:spPr>
      </p:sp>
      <p:sp>
        <p:nvSpPr>
          <p:cNvPr id="79" name="Google Shape;79;p10"/>
          <p:cNvSpPr txBox="1"/>
          <p:nvPr>
            <p:ph idx="1" type="body"/>
          </p:nvPr>
        </p:nvSpPr>
        <p:spPr>
          <a:xfrm>
            <a:off x="877887" y="1010486"/>
            <a:ext cx="3694114" cy="2163020"/>
          </a:xfrm>
          <a:prstGeom prst="rect">
            <a:avLst/>
          </a:prstGeom>
          <a:noFill/>
          <a:ln>
            <a:noFill/>
          </a:ln>
        </p:spPr>
        <p:txBody>
          <a:bodyPr anchorCtr="0" anchor="b" bIns="45700" lIns="91425" spcFirstLastPara="1" rIns="91425" wrap="square" tIns="45700">
            <a:normAutofit/>
          </a:bodyPr>
          <a:lstStyle>
            <a:lvl1pPr indent="-360680" lvl="0" marL="457200" algn="l">
              <a:spcBef>
                <a:spcPts val="320"/>
              </a:spcBef>
              <a:spcAft>
                <a:spcPts val="0"/>
              </a:spcAft>
              <a:buSzPts val="2080"/>
              <a:buFont typeface="Georgia"/>
              <a:buChar char="*"/>
              <a:defRPr sz="1600"/>
            </a:lvl1pPr>
            <a:lvl2pPr indent="-228600" lvl="1" marL="914400" algn="l">
              <a:spcBef>
                <a:spcPts val="300"/>
              </a:spcBef>
              <a:spcAft>
                <a:spcPts val="0"/>
              </a:spcAft>
              <a:buSzPts val="1560"/>
              <a:buNone/>
              <a:defRPr sz="1200"/>
            </a:lvl2pPr>
            <a:lvl3pPr indent="-228600" lvl="2" marL="1371600" algn="l">
              <a:spcBef>
                <a:spcPts val="300"/>
              </a:spcBef>
              <a:spcAft>
                <a:spcPts val="0"/>
              </a:spcAft>
              <a:buSzPts val="1300"/>
              <a:buNone/>
              <a:defRPr sz="1000"/>
            </a:lvl3pPr>
            <a:lvl4pPr indent="-228600" lvl="3" marL="1828800" algn="l">
              <a:spcBef>
                <a:spcPts val="300"/>
              </a:spcBef>
              <a:spcAft>
                <a:spcPts val="0"/>
              </a:spcAft>
              <a:buSzPts val="1170"/>
              <a:buNone/>
              <a:defRPr sz="900"/>
            </a:lvl4pPr>
            <a:lvl5pPr indent="-228600" lvl="4" marL="2286000" algn="l">
              <a:spcBef>
                <a:spcPts val="300"/>
              </a:spcBef>
              <a:spcAft>
                <a:spcPts val="0"/>
              </a:spcAft>
              <a:buSzPts val="1170"/>
              <a:buNone/>
              <a:defRPr sz="900"/>
            </a:lvl5pPr>
            <a:lvl6pPr indent="-228600" lvl="5" marL="2743200" algn="l">
              <a:spcBef>
                <a:spcPts val="300"/>
              </a:spcBef>
              <a:spcAft>
                <a:spcPts val="0"/>
              </a:spcAft>
              <a:buSzPts val="1170"/>
              <a:buNone/>
              <a:defRPr sz="900"/>
            </a:lvl6pPr>
            <a:lvl7pPr indent="-228600" lvl="6" marL="3200400" algn="l">
              <a:spcBef>
                <a:spcPts val="300"/>
              </a:spcBef>
              <a:spcAft>
                <a:spcPts val="0"/>
              </a:spcAft>
              <a:buSzPts val="1170"/>
              <a:buNone/>
              <a:defRPr sz="900"/>
            </a:lvl7pPr>
            <a:lvl8pPr indent="-228600" lvl="7" marL="3657600" algn="l">
              <a:spcBef>
                <a:spcPts val="300"/>
              </a:spcBef>
              <a:spcAft>
                <a:spcPts val="0"/>
              </a:spcAft>
              <a:buSzPts val="1170"/>
              <a:buNone/>
              <a:defRPr sz="900"/>
            </a:lvl8pPr>
            <a:lvl9pPr indent="-228600" lvl="8" marL="4114800" algn="l">
              <a:spcBef>
                <a:spcPts val="300"/>
              </a:spcBef>
              <a:spcAft>
                <a:spcPts val="300"/>
              </a:spcAft>
              <a:buSzPts val="1170"/>
              <a:buNone/>
              <a:defRPr sz="900"/>
            </a:lvl9pPr>
          </a:lstStyle>
          <a:p/>
        </p:txBody>
      </p:sp>
      <p:sp>
        <p:nvSpPr>
          <p:cNvPr id="80" name="Google Shape;80;p10"/>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algn="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0"/>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0"/>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algn="ctr">
              <a:spcBef>
                <a:spcPts val="0"/>
              </a:spcBef>
              <a:buNone/>
              <a:defRPr/>
            </a:lvl1pPr>
            <a:lvl2pPr indent="0" lvl="1" marL="0" algn="ctr">
              <a:spcBef>
                <a:spcPts val="0"/>
              </a:spcBef>
              <a:buNone/>
              <a:defRPr/>
            </a:lvl2pPr>
            <a:lvl3pPr indent="0" lvl="2" marL="0" algn="ctr">
              <a:spcBef>
                <a:spcPts val="0"/>
              </a:spcBef>
              <a:buNone/>
              <a:defRPr/>
            </a:lvl3pPr>
            <a:lvl4pPr indent="0" lvl="3" marL="0" algn="ctr">
              <a:spcBef>
                <a:spcPts val="0"/>
              </a:spcBef>
              <a:buNone/>
              <a:defRPr/>
            </a:lvl4pPr>
            <a:lvl5pPr indent="0" lvl="4" marL="0" algn="ctr">
              <a:spcBef>
                <a:spcPts val="0"/>
              </a:spcBef>
              <a:buNone/>
              <a:defRPr/>
            </a:lvl5pPr>
            <a:lvl6pPr indent="0" lvl="5" marL="0" algn="ctr">
              <a:spcBef>
                <a:spcPts val="0"/>
              </a:spcBef>
              <a:buNone/>
              <a:defRPr/>
            </a:lvl6pPr>
            <a:lvl7pPr indent="0" lvl="6" marL="0" algn="ctr">
              <a:spcBef>
                <a:spcPts val="0"/>
              </a:spcBef>
              <a:buNone/>
              <a:defRPr/>
            </a:lvl7pPr>
            <a:lvl8pPr indent="0" lvl="7" marL="0" algn="ctr">
              <a:spcBef>
                <a:spcPts val="0"/>
              </a:spcBef>
              <a:buNone/>
              <a:defRPr/>
            </a:lvl8pPr>
            <a:lvl9pPr indent="0" lvl="8" marL="0" algn="ctr">
              <a:spcBef>
                <a:spcPts val="0"/>
              </a:spcBef>
              <a:buNone/>
              <a:defRPr/>
            </a:lvl9pPr>
          </a:lstStyle>
          <a:p>
            <a:pPr indent="0" lvl="0" marL="0" rtl="0" algn="ctr">
              <a:spcBef>
                <a:spcPts val="0"/>
              </a:spcBef>
              <a:spcAft>
                <a:spcPts val="0"/>
              </a:spcAft>
              <a:buNone/>
            </a:pPr>
            <a:fld id="{00000000-1234-1234-1234-123412341234}" type="slidenum">
              <a:rPr lang="en-US"/>
              <a:t>‹#›</a:t>
            </a:fld>
            <a:endParaRPr/>
          </a:p>
        </p:txBody>
      </p:sp>
      <p:sp>
        <p:nvSpPr>
          <p:cNvPr id="83" name="Google Shape;83;p10"/>
          <p:cNvSpPr txBox="1"/>
          <p:nvPr>
            <p:ph type="title"/>
          </p:nvPr>
        </p:nvSpPr>
        <p:spPr>
          <a:xfrm>
            <a:off x="727268" y="4464421"/>
            <a:ext cx="6383538" cy="114300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SzPts val="5888"/>
              <a:buChar char="*"/>
              <a:defRPr b="1" sz="4600"/>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gradFill>
          <a:gsLst>
            <a:gs pos="0">
              <a:srgbClr val="99D4FE"/>
            </a:gs>
            <a:gs pos="60000">
              <a:srgbClr val="FFFFFF"/>
            </a:gs>
            <a:gs pos="100000">
              <a:srgbClr val="54BDFF"/>
            </a:gs>
          </a:gsLst>
          <a:path path="circle">
            <a:fillToRect b="50%" l="50%" r="50%" t="50%"/>
          </a:path>
          <a:tileRect/>
        </a:gradFill>
      </p:bgPr>
    </p:bg>
    <p:spTree>
      <p:nvGrpSpPr>
        <p:cNvPr id="5" name="Shape 5"/>
        <p:cNvGrpSpPr/>
        <p:nvPr/>
      </p:nvGrpSpPr>
      <p:grpSpPr>
        <a:xfrm>
          <a:off x="0" y="0"/>
          <a:ext cx="0" cy="0"/>
          <a:chOff x="0" y="0"/>
          <a:chExt cx="0" cy="0"/>
        </a:xfrm>
      </p:grpSpPr>
      <p:sp>
        <p:nvSpPr>
          <p:cNvPr id="6" name="Google Shape;6;p1"/>
          <p:cNvSpPr/>
          <p:nvPr/>
        </p:nvSpPr>
        <p:spPr>
          <a:xfrm>
            <a:off x="0" y="5105400"/>
            <a:ext cx="9144000" cy="1752600"/>
          </a:xfrm>
          <a:prstGeom prst="rect">
            <a:avLst/>
          </a:prstGeom>
          <a:gradFill>
            <a:gsLst>
              <a:gs pos="0">
                <a:srgbClr val="FFFFFF">
                  <a:alpha val="90980"/>
                </a:srgbClr>
              </a:gs>
              <a:gs pos="37000">
                <a:srgbClr val="FFFFFF">
                  <a:alpha val="75686"/>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7" name="Google Shape;7;p1"/>
          <p:cNvSpPr/>
          <p:nvPr/>
        </p:nvSpPr>
        <p:spPr>
          <a:xfrm>
            <a:off x="0" y="0"/>
            <a:ext cx="9144000" cy="5105400"/>
          </a:xfrm>
          <a:prstGeom prst="rect">
            <a:avLst/>
          </a:prstGeom>
          <a:gradFill>
            <a:gsLst>
              <a:gs pos="0">
                <a:srgbClr val="FFFFFF">
                  <a:alpha val="88627"/>
                </a:srgbClr>
              </a:gs>
              <a:gs pos="48000">
                <a:srgbClr val="FFFFFF">
                  <a:alpha val="61960"/>
                </a:srgbClr>
              </a:gs>
              <a:gs pos="100000">
                <a:srgbClr val="B4DCFA">
                  <a:alpha val="78823"/>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8" name="Google Shape;8;p1"/>
          <p:cNvSpPr/>
          <p:nvPr/>
        </p:nvSpPr>
        <p:spPr>
          <a:xfrm>
            <a:off x="0" y="3768304"/>
            <a:ext cx="9144000" cy="2286000"/>
          </a:xfrm>
          <a:prstGeom prst="rect">
            <a:avLst/>
          </a:prstGeom>
          <a:gradFill>
            <a:gsLst>
              <a:gs pos="0">
                <a:srgbClr val="FFFFFF">
                  <a:alpha val="0"/>
                </a:srgbClr>
              </a:gs>
              <a:gs pos="29000">
                <a:srgbClr val="FFFFFF">
                  <a:alpha val="29803"/>
                </a:srgbClr>
              </a:gs>
              <a:gs pos="45000">
                <a:srgbClr val="B4DCFA">
                  <a:alpha val="40000"/>
                </a:srgbClr>
              </a:gs>
              <a:gs pos="55000">
                <a:srgbClr val="FFFFFF">
                  <a:alpha val="25882"/>
                </a:srgbClr>
              </a:gs>
              <a:gs pos="65000">
                <a:srgbClr val="B4DCFA">
                  <a:alpha val="60000"/>
                </a:srgbClr>
              </a:gs>
              <a:gs pos="100000">
                <a:srgbClr val="FFFFFF">
                  <a:alpha val="0"/>
                </a:srgbClr>
              </a:gs>
            </a:gsLst>
            <a:lin ang="5400000" scaled="0"/>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9" name="Google Shape;9;p1"/>
          <p:cNvSpPr/>
          <p:nvPr/>
        </p:nvSpPr>
        <p:spPr>
          <a:xfrm>
            <a:off x="0" y="1600200"/>
            <a:ext cx="9144000" cy="5105400"/>
          </a:xfrm>
          <a:prstGeom prst="ellipse">
            <a:avLst/>
          </a:prstGeom>
          <a:gradFill>
            <a:gsLst>
              <a:gs pos="0">
                <a:schemeClr val="lt1"/>
              </a:gs>
              <a:gs pos="56000">
                <a:srgbClr val="FFFFFF">
                  <a:alpha val="0"/>
                </a:srgbClr>
              </a:gs>
              <a:gs pos="100000">
                <a:srgbClr val="FFFFFF">
                  <a:alpha val="0"/>
                </a:srgbClr>
              </a:gs>
            </a:gsLst>
            <a:path path="circle">
              <a:fillToRect b="50%" l="50%" r="50%" t="50%"/>
            </a:path>
            <a:tileRect/>
          </a:gra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Trebuchet MS"/>
              <a:ea typeface="Trebuchet MS"/>
              <a:cs typeface="Trebuchet MS"/>
              <a:sym typeface="Trebuchet MS"/>
            </a:endParaRPr>
          </a:p>
        </p:txBody>
      </p:sp>
      <p:sp>
        <p:nvSpPr>
          <p:cNvPr id="10" name="Google Shape;10;p1"/>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Clr>
                <a:srgbClr val="C3260C"/>
              </a:buClr>
              <a:buSzPts val="5888"/>
              <a:buFont typeface="Georgia"/>
              <a:buChar char="*"/>
              <a:defRPr b="1" i="0" sz="4600" u="none" cap="none" strike="noStrike">
                <a:solidFill>
                  <a:schemeClr val="dk1"/>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2"/>
                </a:solidFill>
              </a:defRPr>
            </a:lvl2pPr>
            <a:lvl3pPr lvl="2" marR="0" rtl="0" algn="l">
              <a:spcBef>
                <a:spcPts val="0"/>
              </a:spcBef>
              <a:spcAft>
                <a:spcPts val="0"/>
              </a:spcAft>
              <a:buSzPts val="1400"/>
              <a:buNone/>
              <a:defRPr b="0" i="0" sz="1800" u="none" cap="none" strike="noStrike">
                <a:solidFill>
                  <a:schemeClr val="dk2"/>
                </a:solidFill>
              </a:defRPr>
            </a:lvl3pPr>
            <a:lvl4pPr lvl="3" marR="0" rtl="0" algn="l">
              <a:spcBef>
                <a:spcPts val="0"/>
              </a:spcBef>
              <a:spcAft>
                <a:spcPts val="0"/>
              </a:spcAft>
              <a:buSzPts val="1400"/>
              <a:buNone/>
              <a:defRPr b="0" i="0" sz="1800" u="none" cap="none" strike="noStrike">
                <a:solidFill>
                  <a:schemeClr val="dk2"/>
                </a:solidFill>
              </a:defRPr>
            </a:lvl4pPr>
            <a:lvl5pPr lvl="4" marR="0" rtl="0" algn="l">
              <a:spcBef>
                <a:spcPts val="0"/>
              </a:spcBef>
              <a:spcAft>
                <a:spcPts val="0"/>
              </a:spcAft>
              <a:buSzPts val="1400"/>
              <a:buNone/>
              <a:defRPr b="0" i="0" sz="1800" u="none" cap="none" strike="noStrike">
                <a:solidFill>
                  <a:schemeClr val="dk2"/>
                </a:solidFill>
              </a:defRPr>
            </a:lvl5pPr>
            <a:lvl6pPr lvl="5" marR="0" rtl="0" algn="l">
              <a:spcBef>
                <a:spcPts val="0"/>
              </a:spcBef>
              <a:spcAft>
                <a:spcPts val="0"/>
              </a:spcAft>
              <a:buSzPts val="1400"/>
              <a:buNone/>
              <a:defRPr b="0" i="0" sz="1800" u="none" cap="none" strike="noStrike">
                <a:solidFill>
                  <a:schemeClr val="dk2"/>
                </a:solidFill>
              </a:defRPr>
            </a:lvl6pPr>
            <a:lvl7pPr lvl="6" marR="0" rtl="0" algn="l">
              <a:spcBef>
                <a:spcPts val="0"/>
              </a:spcBef>
              <a:spcAft>
                <a:spcPts val="0"/>
              </a:spcAft>
              <a:buSzPts val="1400"/>
              <a:buNone/>
              <a:defRPr b="0" i="0" sz="1800" u="none" cap="none" strike="noStrike">
                <a:solidFill>
                  <a:schemeClr val="dk2"/>
                </a:solidFill>
              </a:defRPr>
            </a:lvl7pPr>
            <a:lvl8pPr lvl="7" marR="0" rtl="0" algn="l">
              <a:spcBef>
                <a:spcPts val="0"/>
              </a:spcBef>
              <a:spcAft>
                <a:spcPts val="0"/>
              </a:spcAft>
              <a:buSzPts val="1400"/>
              <a:buNone/>
              <a:defRPr b="0" i="0" sz="1800" u="none" cap="none" strike="noStrike">
                <a:solidFill>
                  <a:schemeClr val="dk2"/>
                </a:solidFill>
              </a:defRPr>
            </a:lvl8pPr>
            <a:lvl9pPr lvl="8" marR="0" rtl="0" algn="l">
              <a:spcBef>
                <a:spcPts val="0"/>
              </a:spcBef>
              <a:spcAft>
                <a:spcPts val="0"/>
              </a:spcAft>
              <a:buSzPts val="1400"/>
              <a:buNone/>
              <a:defRPr b="0" i="0" sz="1800" u="none" cap="none" strike="noStrike">
                <a:solidFill>
                  <a:schemeClr val="dk2"/>
                </a:solidFill>
              </a:defRPr>
            </a:lvl9pPr>
          </a:lstStyle>
          <a:p/>
        </p:txBody>
      </p:sp>
      <p:sp>
        <p:nvSpPr>
          <p:cNvPr id="11" name="Google Shape;11;p1"/>
          <p:cNvSpPr txBox="1"/>
          <p:nvPr>
            <p:ph idx="1" type="body"/>
          </p:nvPr>
        </p:nvSpPr>
        <p:spPr>
          <a:xfrm>
            <a:off x="1143000" y="732260"/>
            <a:ext cx="6400800" cy="3474720"/>
          </a:xfrm>
          <a:prstGeom prst="rect">
            <a:avLst/>
          </a:prstGeom>
          <a:noFill/>
          <a:ln>
            <a:noFill/>
          </a:ln>
        </p:spPr>
        <p:txBody>
          <a:bodyPr anchorCtr="0" anchor="t" bIns="45700" lIns="91425" spcFirstLastPara="1" rIns="91425" wrap="square" tIns="45700">
            <a:normAutofit/>
          </a:bodyPr>
          <a:lstStyle>
            <a:lvl1pPr indent="-410210" lvl="0" marL="457200" marR="0" rtl="0" algn="l">
              <a:spcBef>
                <a:spcPts val="440"/>
              </a:spcBef>
              <a:spcAft>
                <a:spcPts val="0"/>
              </a:spcAft>
              <a:buClr>
                <a:srgbClr val="C3260C"/>
              </a:buClr>
              <a:buSzPts val="2860"/>
              <a:buFont typeface="Georgia"/>
              <a:buChar char="*"/>
              <a:defRPr b="0" i="0" sz="2200" u="none" cap="none" strike="noStrike">
                <a:solidFill>
                  <a:srgbClr val="3F3F3F"/>
                </a:solidFill>
                <a:latin typeface="Trebuchet MS"/>
                <a:ea typeface="Trebuchet MS"/>
                <a:cs typeface="Trebuchet MS"/>
                <a:sym typeface="Trebuchet MS"/>
              </a:defRPr>
            </a:lvl1pPr>
            <a:lvl2pPr indent="-393700" lvl="1" marL="914400" marR="0" rtl="0" algn="l">
              <a:spcBef>
                <a:spcPts val="400"/>
              </a:spcBef>
              <a:spcAft>
                <a:spcPts val="0"/>
              </a:spcAft>
              <a:buClr>
                <a:srgbClr val="C3260C"/>
              </a:buClr>
              <a:buSzPts val="2600"/>
              <a:buFont typeface="Georgia"/>
              <a:buChar char="*"/>
              <a:defRPr b="0" i="0" sz="2000" u="none" cap="none" strike="noStrike">
                <a:solidFill>
                  <a:srgbClr val="3F3F3F"/>
                </a:solidFill>
                <a:latin typeface="Trebuchet MS"/>
                <a:ea typeface="Trebuchet MS"/>
                <a:cs typeface="Trebuchet MS"/>
                <a:sym typeface="Trebuchet MS"/>
              </a:defRPr>
            </a:lvl2pPr>
            <a:lvl3pPr indent="-377189" lvl="2" marL="1371600" marR="0" rtl="0" algn="l">
              <a:spcBef>
                <a:spcPts val="360"/>
              </a:spcBef>
              <a:spcAft>
                <a:spcPts val="0"/>
              </a:spcAft>
              <a:buClr>
                <a:srgbClr val="C3260C"/>
              </a:buClr>
              <a:buSzPts val="2340"/>
              <a:buFont typeface="Georgia"/>
              <a:buChar char="*"/>
              <a:defRPr b="0" i="0" sz="1800" u="none" cap="none" strike="noStrike">
                <a:solidFill>
                  <a:srgbClr val="3F3F3F"/>
                </a:solidFill>
                <a:latin typeface="Trebuchet MS"/>
                <a:ea typeface="Trebuchet MS"/>
                <a:cs typeface="Trebuchet MS"/>
                <a:sym typeface="Trebuchet MS"/>
              </a:defRPr>
            </a:lvl3pPr>
            <a:lvl4pPr indent="-360680" lvl="3" marL="1828800" marR="0" rtl="0" algn="l">
              <a:spcBef>
                <a:spcPts val="320"/>
              </a:spcBef>
              <a:spcAft>
                <a:spcPts val="0"/>
              </a:spcAft>
              <a:buClr>
                <a:srgbClr val="C3260C"/>
              </a:buClr>
              <a:buSzPts val="2080"/>
              <a:buFont typeface="Georgia"/>
              <a:buChar char="*"/>
              <a:defRPr b="0" i="0" sz="1600" u="none" cap="none" strike="noStrike">
                <a:solidFill>
                  <a:srgbClr val="3F3F3F"/>
                </a:solidFill>
                <a:latin typeface="Trebuchet MS"/>
                <a:ea typeface="Trebuchet MS"/>
                <a:cs typeface="Trebuchet MS"/>
                <a:sym typeface="Trebuchet MS"/>
              </a:defRPr>
            </a:lvl4pPr>
            <a:lvl5pPr indent="-344170" lvl="4" marL="22860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5pPr>
            <a:lvl6pPr indent="-344170" lvl="5" marL="27432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6pPr>
            <a:lvl7pPr indent="-344170" lvl="6" marL="32004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7pPr>
            <a:lvl8pPr indent="-344170" lvl="7" marL="3657600" marR="0" rtl="0" algn="l">
              <a:spcBef>
                <a:spcPts val="300"/>
              </a:spcBef>
              <a:spcAft>
                <a:spcPts val="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8pPr>
            <a:lvl9pPr indent="-344170" lvl="8" marL="4114800" marR="0" rtl="0" algn="l">
              <a:spcBef>
                <a:spcPts val="300"/>
              </a:spcBef>
              <a:spcAft>
                <a:spcPts val="300"/>
              </a:spcAft>
              <a:buClr>
                <a:srgbClr val="C3260C"/>
              </a:buClr>
              <a:buSzPts val="1820"/>
              <a:buFont typeface="Georgia"/>
              <a:buChar char="*"/>
              <a:defRPr b="0" i="0" sz="1400" u="none" cap="none" strike="noStrike">
                <a:solidFill>
                  <a:srgbClr val="3F3F3F"/>
                </a:solidFill>
                <a:latin typeface="Trebuchet MS"/>
                <a:ea typeface="Trebuchet MS"/>
                <a:cs typeface="Trebuchet MS"/>
                <a:sym typeface="Trebuchet MS"/>
              </a:defRPr>
            </a:lvl9pPr>
          </a:lstStyle>
          <a:p/>
        </p:txBody>
      </p:sp>
      <p:sp>
        <p:nvSpPr>
          <p:cNvPr id="12" name="Google Shape;12;p1"/>
          <p:cNvSpPr txBox="1"/>
          <p:nvPr>
            <p:ph idx="10" type="dt"/>
          </p:nvPr>
        </p:nvSpPr>
        <p:spPr>
          <a:xfrm>
            <a:off x="6172200" y="6172200"/>
            <a:ext cx="2514600" cy="365125"/>
          </a:xfrm>
          <a:prstGeom prst="rect">
            <a:avLst/>
          </a:prstGeom>
          <a:noFill/>
          <a:ln>
            <a:noFill/>
          </a:ln>
        </p:spPr>
        <p:txBody>
          <a:bodyPr anchorCtr="0" anchor="ctr" bIns="45700" lIns="91425" spcFirstLastPara="1" rIns="91425" wrap="square" tIns="45700">
            <a:noAutofit/>
          </a:bodyPr>
          <a:lstStyle>
            <a:lvl1pPr lvl="0" marR="0" rtl="0" algn="r">
              <a:spcBef>
                <a:spcPts val="0"/>
              </a:spcBef>
              <a:spcAft>
                <a:spcPts val="0"/>
              </a:spcAft>
              <a:buSzPts val="1400"/>
              <a:buNone/>
              <a:defRPr b="1" i="0" sz="1100" u="none" cap="none" strike="noStrike">
                <a:solidFill>
                  <a:srgbClr val="7F7F7F"/>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3" name="Google Shape;13;p1"/>
          <p:cNvSpPr txBox="1"/>
          <p:nvPr>
            <p:ph idx="11" type="ftr"/>
          </p:nvPr>
        </p:nvSpPr>
        <p:spPr>
          <a:xfrm>
            <a:off x="457199" y="6172200"/>
            <a:ext cx="3352801"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1" i="0" sz="1100" u="none" cap="none" strike="noStrike">
                <a:solidFill>
                  <a:srgbClr val="7F7F7F"/>
                </a:solidFill>
                <a:latin typeface="Trebuchet MS"/>
                <a:ea typeface="Trebuchet MS"/>
                <a:cs typeface="Trebuchet MS"/>
                <a:sym typeface="Trebuchet MS"/>
              </a:defRPr>
            </a:lvl1pPr>
            <a:lvl2pPr lvl="1"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2pPr>
            <a:lvl3pPr lvl="2"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3pPr>
            <a:lvl4pPr lvl="3"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4pPr>
            <a:lvl5pPr lvl="4"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5pPr>
            <a:lvl6pPr lvl="5"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6pPr>
            <a:lvl7pPr lvl="6"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7pPr>
            <a:lvl8pPr lvl="7"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8pPr>
            <a:lvl9pPr lvl="8" marR="0" rtl="0" algn="l">
              <a:spcBef>
                <a:spcPts val="0"/>
              </a:spcBef>
              <a:spcAft>
                <a:spcPts val="0"/>
              </a:spcAft>
              <a:buSzPts val="1400"/>
              <a:buNone/>
              <a:defRPr b="0" i="0" sz="1800" u="none" cap="none" strike="noStrike">
                <a:solidFill>
                  <a:schemeClr val="dk1"/>
                </a:solidFill>
                <a:latin typeface="Trebuchet MS"/>
                <a:ea typeface="Trebuchet MS"/>
                <a:cs typeface="Trebuchet MS"/>
                <a:sym typeface="Trebuchet MS"/>
              </a:defRPr>
            </a:lvl9pPr>
          </a:lstStyle>
          <a:p/>
        </p:txBody>
      </p:sp>
      <p:sp>
        <p:nvSpPr>
          <p:cNvPr id="14" name="Google Shape;14;p1"/>
          <p:cNvSpPr txBox="1"/>
          <p:nvPr>
            <p:ph idx="12" type="sldNum"/>
          </p:nvPr>
        </p:nvSpPr>
        <p:spPr>
          <a:xfrm>
            <a:off x="3810000" y="6172200"/>
            <a:ext cx="1828800" cy="365125"/>
          </a:xfrm>
          <a:prstGeom prst="rect">
            <a:avLst/>
          </a:prstGeom>
          <a:noFill/>
          <a:ln>
            <a:noFill/>
          </a:ln>
        </p:spPr>
        <p:txBody>
          <a:bodyPr anchorCtr="0" anchor="ctr" bIns="45700" lIns="91425" spcFirstLastPara="1" rIns="91425" wrap="square" tIns="45700">
            <a:noAutofit/>
          </a:bodyPr>
          <a:lstStyle>
            <a:lvl1pPr indent="0" lvl="0" marL="0" marR="0" rtl="0" algn="ctr">
              <a:spcBef>
                <a:spcPts val="0"/>
              </a:spcBef>
              <a:buNone/>
              <a:defRPr b="1" i="0" sz="1200" u="none" cap="none" strike="noStrike">
                <a:solidFill>
                  <a:srgbClr val="7F7F7F"/>
                </a:solidFill>
                <a:latin typeface="Trebuchet MS"/>
                <a:ea typeface="Trebuchet MS"/>
                <a:cs typeface="Trebuchet MS"/>
                <a:sym typeface="Trebuchet MS"/>
              </a:defRPr>
            </a:lvl1pPr>
            <a:lvl2pPr indent="0" lvl="1" marL="0" marR="0" rtl="0" algn="ctr">
              <a:spcBef>
                <a:spcPts val="0"/>
              </a:spcBef>
              <a:buNone/>
              <a:defRPr b="1" i="0" sz="1200" u="none" cap="none" strike="noStrike">
                <a:solidFill>
                  <a:srgbClr val="7F7F7F"/>
                </a:solidFill>
                <a:latin typeface="Trebuchet MS"/>
                <a:ea typeface="Trebuchet MS"/>
                <a:cs typeface="Trebuchet MS"/>
                <a:sym typeface="Trebuchet MS"/>
              </a:defRPr>
            </a:lvl2pPr>
            <a:lvl3pPr indent="0" lvl="2" marL="0" marR="0" rtl="0" algn="ctr">
              <a:spcBef>
                <a:spcPts val="0"/>
              </a:spcBef>
              <a:buNone/>
              <a:defRPr b="1" i="0" sz="1200" u="none" cap="none" strike="noStrike">
                <a:solidFill>
                  <a:srgbClr val="7F7F7F"/>
                </a:solidFill>
                <a:latin typeface="Trebuchet MS"/>
                <a:ea typeface="Trebuchet MS"/>
                <a:cs typeface="Trebuchet MS"/>
                <a:sym typeface="Trebuchet MS"/>
              </a:defRPr>
            </a:lvl3pPr>
            <a:lvl4pPr indent="0" lvl="3" marL="0" marR="0" rtl="0" algn="ctr">
              <a:spcBef>
                <a:spcPts val="0"/>
              </a:spcBef>
              <a:buNone/>
              <a:defRPr b="1" i="0" sz="1200" u="none" cap="none" strike="noStrike">
                <a:solidFill>
                  <a:srgbClr val="7F7F7F"/>
                </a:solidFill>
                <a:latin typeface="Trebuchet MS"/>
                <a:ea typeface="Trebuchet MS"/>
                <a:cs typeface="Trebuchet MS"/>
                <a:sym typeface="Trebuchet MS"/>
              </a:defRPr>
            </a:lvl4pPr>
            <a:lvl5pPr indent="0" lvl="4" marL="0" marR="0" rtl="0" algn="ctr">
              <a:spcBef>
                <a:spcPts val="0"/>
              </a:spcBef>
              <a:buNone/>
              <a:defRPr b="1" i="0" sz="1200" u="none" cap="none" strike="noStrike">
                <a:solidFill>
                  <a:srgbClr val="7F7F7F"/>
                </a:solidFill>
                <a:latin typeface="Trebuchet MS"/>
                <a:ea typeface="Trebuchet MS"/>
                <a:cs typeface="Trebuchet MS"/>
                <a:sym typeface="Trebuchet MS"/>
              </a:defRPr>
            </a:lvl5pPr>
            <a:lvl6pPr indent="0" lvl="5" marL="0" marR="0" rtl="0" algn="ctr">
              <a:spcBef>
                <a:spcPts val="0"/>
              </a:spcBef>
              <a:buNone/>
              <a:defRPr b="1" i="0" sz="1200" u="none" cap="none" strike="noStrike">
                <a:solidFill>
                  <a:srgbClr val="7F7F7F"/>
                </a:solidFill>
                <a:latin typeface="Trebuchet MS"/>
                <a:ea typeface="Trebuchet MS"/>
                <a:cs typeface="Trebuchet MS"/>
                <a:sym typeface="Trebuchet MS"/>
              </a:defRPr>
            </a:lvl6pPr>
            <a:lvl7pPr indent="0" lvl="6" marL="0" marR="0" rtl="0" algn="ctr">
              <a:spcBef>
                <a:spcPts val="0"/>
              </a:spcBef>
              <a:buNone/>
              <a:defRPr b="1" i="0" sz="1200" u="none" cap="none" strike="noStrike">
                <a:solidFill>
                  <a:srgbClr val="7F7F7F"/>
                </a:solidFill>
                <a:latin typeface="Trebuchet MS"/>
                <a:ea typeface="Trebuchet MS"/>
                <a:cs typeface="Trebuchet MS"/>
                <a:sym typeface="Trebuchet MS"/>
              </a:defRPr>
            </a:lvl7pPr>
            <a:lvl8pPr indent="0" lvl="7" marL="0" marR="0" rtl="0" algn="ctr">
              <a:spcBef>
                <a:spcPts val="0"/>
              </a:spcBef>
              <a:buNone/>
              <a:defRPr b="1" i="0" sz="1200" u="none" cap="none" strike="noStrike">
                <a:solidFill>
                  <a:srgbClr val="7F7F7F"/>
                </a:solidFill>
                <a:latin typeface="Trebuchet MS"/>
                <a:ea typeface="Trebuchet MS"/>
                <a:cs typeface="Trebuchet MS"/>
                <a:sym typeface="Trebuchet MS"/>
              </a:defRPr>
            </a:lvl8pPr>
            <a:lvl9pPr indent="0" lvl="8" marL="0" marR="0" rtl="0" algn="ctr">
              <a:spcBef>
                <a:spcPts val="0"/>
              </a:spcBef>
              <a:buNone/>
              <a:defRPr b="1" i="0" sz="1200" u="none" cap="none" strike="noStrike">
                <a:solidFill>
                  <a:srgbClr val="7F7F7F"/>
                </a:solidFill>
                <a:latin typeface="Trebuchet MS"/>
                <a:ea typeface="Trebuchet MS"/>
                <a:cs typeface="Trebuchet MS"/>
                <a:sym typeface="Trebuchet MS"/>
              </a:defRPr>
            </a:lvl9pPr>
          </a:lstStyle>
          <a:p>
            <a:pPr indent="0" lvl="0" marL="0" rtl="0" algn="ct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jpg"/><Relationship Id="rId4" Type="http://schemas.openxmlformats.org/officeDocument/2006/relationships/image" Target="../media/image3.jpg"/><Relationship Id="rId5" Type="http://schemas.openxmlformats.org/officeDocument/2006/relationships/image" Target="../media/image2.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 Id="rId3" Type="http://schemas.openxmlformats.org/officeDocument/2006/relationships/hyperlink" Target="https://www.youtube.com/watch?v=vuauCJIXpzo&amp;fbclid=IwAR1gCEnk7qLcNdeihoskGC9_8Axb5bKz3LU_sKyDyjgm-DMbDwmfgBCWlFs"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 Id="rId3" Type="http://schemas.openxmlformats.org/officeDocument/2006/relationships/hyperlink" Target="https://all3dp.com/2/selective-laser-sintering-sls-3d-printing-simply-explained/" TargetMode="External"/><Relationship Id="rId4" Type="http://schemas.openxmlformats.org/officeDocument/2006/relationships/hyperlink" Target="https://www.ncbi.nlm.nih.gov/pmc/articles/PMC4189697/#b11-ptj4910704" TargetMode="External"/><Relationship Id="rId5" Type="http://schemas.openxmlformats.org/officeDocument/2006/relationships/hyperlink" Target="https://www.ncbi.nlm.nih.gov/pmc/articles/PMC4189697/#b11-ptj4910704" TargetMode="External"/><Relationship Id="rId6" Type="http://schemas.openxmlformats.org/officeDocument/2006/relationships/hyperlink" Target="https://www.ncbi.nlm.nih.gov/pmc/articles/PMC4189697/#b11-ptj4910704" TargetMode="External"/><Relationship Id="rId7" Type="http://schemas.openxmlformats.org/officeDocument/2006/relationships/hyperlink" Target="https://www.ncbi.nlm.nih.gov/pmc/articles/PMC4189697/#b11-ptj4910704"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 Id="rId3" Type="http://schemas.openxmlformats.org/officeDocument/2006/relationships/hyperlink" Target="https://www.spritam.com/#/patient" TargetMode="External"/><Relationship Id="rId4" Type="http://schemas.openxmlformats.org/officeDocument/2006/relationships/hyperlink" Target="https://www.epilepsy.com/learn/about-epilepsy-basics/what-epilepsy" TargetMode="External"/><Relationship Id="rId5" Type="http://schemas.openxmlformats.org/officeDocument/2006/relationships/hyperlink" Target="https://www.spritam.com/#/patient"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hyperlink" Target="https://www.youtube.com/watch?v=Vx0Z6LplaMU"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1" Type="http://schemas.openxmlformats.org/officeDocument/2006/relationships/hyperlink" Target="https://www.ncbi.nlm.nih.gov/pmc/articles/PMC4189697/#b11-ptj4910704" TargetMode="External"/><Relationship Id="rId10" Type="http://schemas.openxmlformats.org/officeDocument/2006/relationships/hyperlink" Target="https://www.ncbi.nlm.nih.gov/pmc/articles/PMC4189697/#b4-ptj4910704" TargetMode="External"/><Relationship Id="rId13" Type="http://schemas.openxmlformats.org/officeDocument/2006/relationships/hyperlink" Target="https://www.ncbi.nlm.nih.gov/pmc/articles/PMC4189697/#b11-ptj4910704" TargetMode="External"/><Relationship Id="rId12" Type="http://schemas.openxmlformats.org/officeDocument/2006/relationships/hyperlink" Target="https://www.ncbi.nlm.nih.gov/pmc/articles/PMC4189697/#b11-ptj4910704" TargetMode="External"/><Relationship Id="rId1" Type="http://schemas.openxmlformats.org/officeDocument/2006/relationships/slideLayout" Target="../slideLayouts/slideLayout2.xml"/><Relationship Id="rId2" Type="http://schemas.openxmlformats.org/officeDocument/2006/relationships/notesSlide" Target="../notesSlides/notesSlide8.xml"/><Relationship Id="rId3" Type="http://schemas.openxmlformats.org/officeDocument/2006/relationships/hyperlink" Target="https://all3dp.com/2/fused-deposition-modeling-fdm-3d-printing-simply-explained/" TargetMode="External"/><Relationship Id="rId4" Type="http://schemas.openxmlformats.org/officeDocument/2006/relationships/hyperlink" Target="https://www.particlesciences.com/news/technical-briefs/2011/hot-melt-extrusion.html" TargetMode="External"/><Relationship Id="rId9" Type="http://schemas.openxmlformats.org/officeDocument/2006/relationships/hyperlink" Target="https://www.ncbi.nlm.nih.gov/pmc/articles/PMC4189697/#b4-ptj4910704" TargetMode="External"/><Relationship Id="rId14" Type="http://schemas.openxmlformats.org/officeDocument/2006/relationships/hyperlink" Target="https://www.youtube.com/watch?v=7px1fl41cA4&amp;fbclid=IwAR1zT8EsbZjfg1XIEgRn4T4aLGsMYPKj88fX-1UFQLPpb_03-ms-BFwy7Lk" TargetMode="External"/><Relationship Id="rId5" Type="http://schemas.openxmlformats.org/officeDocument/2006/relationships/hyperlink" Target="https://www.ncbi.nlm.nih.gov/pmc/articles/PMC4189697/#b11-ptj4910704" TargetMode="External"/><Relationship Id="rId6" Type="http://schemas.openxmlformats.org/officeDocument/2006/relationships/hyperlink" Target="https://www.ncbi.nlm.nih.gov/pmc/articles/PMC4189697/#b11-ptj4910704" TargetMode="External"/><Relationship Id="rId7" Type="http://schemas.openxmlformats.org/officeDocument/2006/relationships/hyperlink" Target="https://www.ncbi.nlm.nih.gov/pmc/articles/PMC4189697/#b4-ptj4910704" TargetMode="External"/><Relationship Id="rId8" Type="http://schemas.openxmlformats.org/officeDocument/2006/relationships/hyperlink" Target="https://www.ncbi.nlm.nih.gov/pmc/articles/PMC4189697/#b11-ptj4910704"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www.ncbi.nlm.nih.gov/pmc/articles/PMC4189697/#b10-ptj4910704" TargetMode="External"/><Relationship Id="rId4" Type="http://schemas.openxmlformats.org/officeDocument/2006/relationships/hyperlink" Target="https://www.ncbi.nlm.nih.gov/pmc/articles/PMC4189697/#b10-ptj4910704" TargetMode="External"/><Relationship Id="rId9" Type="http://schemas.openxmlformats.org/officeDocument/2006/relationships/hyperlink" Target="https://www.ncbi.nlm.nih.gov/pmc/articles/PMC4189697/#b10-ptj4910704" TargetMode="External"/><Relationship Id="rId5" Type="http://schemas.openxmlformats.org/officeDocument/2006/relationships/hyperlink" Target="https://www.ncbi.nlm.nih.gov/pmc/articles/PMC4189697/#b10-ptj4910704" TargetMode="External"/><Relationship Id="rId6" Type="http://schemas.openxmlformats.org/officeDocument/2006/relationships/hyperlink" Target="https://www.ncbi.nlm.nih.gov/pmc/articles/PMC4189697/#b10-ptj4910704" TargetMode="External"/><Relationship Id="rId7" Type="http://schemas.openxmlformats.org/officeDocument/2006/relationships/hyperlink" Target="https://www.ncbi.nlm.nih.gov/pmc/articles/PMC4189697/#b10-ptj4910704" TargetMode="External"/><Relationship Id="rId8" Type="http://schemas.openxmlformats.org/officeDocument/2006/relationships/hyperlink" Target="https://www.ncbi.nlm.nih.gov/pmc/articles/PMC4189697/#b13-ptj4910704"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13"/>
          <p:cNvSpPr txBox="1"/>
          <p:nvPr>
            <p:ph idx="1" type="subTitle"/>
          </p:nvPr>
        </p:nvSpPr>
        <p:spPr>
          <a:xfrm>
            <a:off x="1473795" y="5052545"/>
            <a:ext cx="5637010" cy="88211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860"/>
              <a:buNone/>
            </a:pPr>
            <a:r>
              <a:t/>
            </a:r>
            <a:endParaRPr/>
          </a:p>
        </p:txBody>
      </p:sp>
      <p:sp>
        <p:nvSpPr>
          <p:cNvPr id="101" name="Google Shape;101;p13"/>
          <p:cNvSpPr txBox="1"/>
          <p:nvPr>
            <p:ph type="ctrTitle"/>
          </p:nvPr>
        </p:nvSpPr>
        <p:spPr>
          <a:xfrm>
            <a:off x="755576" y="404664"/>
            <a:ext cx="7175351" cy="1793167"/>
          </a:xfrm>
          <a:prstGeom prst="rect">
            <a:avLst/>
          </a:prstGeom>
          <a:noFill/>
          <a:ln>
            <a:noFill/>
          </a:ln>
        </p:spPr>
        <p:txBody>
          <a:bodyPr anchorCtr="0" anchor="t" bIns="45700" lIns="91425" spcFirstLastPara="1" rIns="91425" wrap="square" tIns="45700">
            <a:noAutofit/>
          </a:bodyPr>
          <a:lstStyle/>
          <a:p>
            <a:pPr indent="-18288" lvl="0" marL="640080" rtl="0" algn="l">
              <a:spcBef>
                <a:spcPts val="0"/>
              </a:spcBef>
              <a:spcAft>
                <a:spcPts val="0"/>
              </a:spcAft>
              <a:buSzPts val="6912"/>
              <a:buNone/>
            </a:pPr>
            <a:r>
              <a:t/>
            </a:r>
            <a:endParaRPr/>
          </a:p>
        </p:txBody>
      </p:sp>
      <p:pic>
        <p:nvPicPr>
          <p:cNvPr id="102" name="Google Shape;102;p13"/>
          <p:cNvPicPr preferRelativeResize="0"/>
          <p:nvPr/>
        </p:nvPicPr>
        <p:blipFill rotWithShape="1">
          <a:blip r:embed="rId3">
            <a:alphaModFix/>
          </a:blip>
          <a:srcRect b="0" l="0" r="0" t="0"/>
          <a:stretch/>
        </p:blipFill>
        <p:spPr>
          <a:xfrm>
            <a:off x="0" y="0"/>
            <a:ext cx="9144000" cy="6858000"/>
          </a:xfrm>
          <a:prstGeom prst="rect">
            <a:avLst/>
          </a:prstGeom>
          <a:noFill/>
          <a:ln>
            <a:noFill/>
          </a:ln>
        </p:spPr>
      </p:pic>
      <p:pic>
        <p:nvPicPr>
          <p:cNvPr id="103" name="Google Shape;103;p13"/>
          <p:cNvPicPr preferRelativeResize="0"/>
          <p:nvPr/>
        </p:nvPicPr>
        <p:blipFill rotWithShape="1">
          <a:blip r:embed="rId4">
            <a:alphaModFix/>
          </a:blip>
          <a:srcRect b="0" l="0" r="0" t="0"/>
          <a:stretch/>
        </p:blipFill>
        <p:spPr>
          <a:xfrm>
            <a:off x="0" y="0"/>
            <a:ext cx="9144000" cy="6858000"/>
          </a:xfrm>
          <a:prstGeom prst="rect">
            <a:avLst/>
          </a:prstGeom>
          <a:noFill/>
          <a:ln>
            <a:noFill/>
          </a:ln>
        </p:spPr>
      </p:pic>
      <p:pic>
        <p:nvPicPr>
          <p:cNvPr id="104" name="Google Shape;104;p13"/>
          <p:cNvPicPr preferRelativeResize="0"/>
          <p:nvPr/>
        </p:nvPicPr>
        <p:blipFill rotWithShape="1">
          <a:blip r:embed="rId5">
            <a:alphaModFix/>
          </a:blip>
          <a:srcRect b="33333" l="0" r="0" t="14460"/>
          <a:stretch/>
        </p:blipFill>
        <p:spPr>
          <a:xfrm>
            <a:off x="0" y="0"/>
            <a:ext cx="5004048" cy="6858000"/>
          </a:xfrm>
          <a:prstGeom prst="rect">
            <a:avLst/>
          </a:prstGeom>
          <a:noFill/>
          <a:ln>
            <a:noFill/>
          </a:ln>
        </p:spPr>
      </p:pic>
    </p:spTree>
  </p:cSld>
  <p:clrMapOvr>
    <a:masterClrMapping/>
  </p:clrMapOvr>
  <mc:AlternateContent>
    <mc:Choice Requires="p14">
      <p:transition spd="slow" p14:dur="700">
        <p:fade/>
      </p:transition>
    </mc:Choice>
    <mc:Fallback>
      <p:transition spd="slow">
        <p:fade/>
      </p:transition>
    </mc:Fallback>
  </mc:AlternateContent>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2"/>
                                        </p:tgtEl>
                                        <p:attrNameLst>
                                          <p:attrName>style.visibility</p:attrName>
                                        </p:attrNameLst>
                                      </p:cBhvr>
                                      <p:to>
                                        <p:strVal val="visible"/>
                                      </p:to>
                                    </p:set>
                                    <p:animEffect filter="fade" transition="in">
                                      <p:cBhvr>
                                        <p:cTn dur="750"/>
                                        <p:tgtEl>
                                          <p:spTgt spid="10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3"/>
                                        </p:tgtEl>
                                        <p:attrNameLst>
                                          <p:attrName>style.visibility</p:attrName>
                                        </p:attrNameLst>
                                      </p:cBhvr>
                                      <p:to>
                                        <p:strVal val="visible"/>
                                      </p:to>
                                    </p:set>
                                    <p:animEffect filter="fade" transition="in">
                                      <p:cBhvr>
                                        <p:cTn dur="750"/>
                                        <p:tgtEl>
                                          <p:spTgt spid="103"/>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04"/>
                                        </p:tgtEl>
                                        <p:attrNameLst>
                                          <p:attrName>style.visibility</p:attrName>
                                        </p:attrNameLst>
                                      </p:cBhvr>
                                      <p:to>
                                        <p:strVal val="visible"/>
                                      </p:to>
                                    </p:set>
                                    <p:animEffect filter="fade" transition="in">
                                      <p:cBhvr>
                                        <p:cTn dur="750"/>
                                        <p:tgtEl>
                                          <p:spTgt spid="10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5" name="Shape 155"/>
        <p:cNvGrpSpPr/>
        <p:nvPr/>
      </p:nvGrpSpPr>
      <p:grpSpPr>
        <a:xfrm>
          <a:off x="0" y="0"/>
          <a:ext cx="0" cy="0"/>
          <a:chOff x="0" y="0"/>
          <a:chExt cx="0" cy="0"/>
        </a:xfrm>
      </p:grpSpPr>
      <p:sp>
        <p:nvSpPr>
          <p:cNvPr id="156" name="Google Shape;156;p22"/>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p>
            <a:pPr indent="-373888" lvl="0" marL="320040" rtl="0" algn="r">
              <a:spcBef>
                <a:spcPts val="0"/>
              </a:spcBef>
              <a:spcAft>
                <a:spcPts val="0"/>
              </a:spcAft>
              <a:buSzPts val="5888"/>
              <a:buChar char="*"/>
            </a:pPr>
            <a:r>
              <a:rPr lang="en-US"/>
              <a:t>SLA</a:t>
            </a:r>
            <a:endParaRPr/>
          </a:p>
        </p:txBody>
      </p:sp>
      <p:sp>
        <p:nvSpPr>
          <p:cNvPr id="157" name="Google Shape;157;p22"/>
          <p:cNvSpPr txBox="1"/>
          <p:nvPr>
            <p:ph idx="1" type="body"/>
          </p:nvPr>
        </p:nvSpPr>
        <p:spPr>
          <a:xfrm>
            <a:off x="323528" y="731520"/>
            <a:ext cx="8712968" cy="3345552"/>
          </a:xfrm>
          <a:prstGeom prst="rect">
            <a:avLst/>
          </a:prstGeom>
          <a:noFill/>
          <a:ln>
            <a:noFill/>
          </a:ln>
        </p:spPr>
        <p:txBody>
          <a:bodyPr anchorCtr="0" anchor="t" bIns="45700" lIns="91425" spcFirstLastPara="1" rIns="91425" wrap="square" tIns="45700">
            <a:normAutofit fontScale="55000" lnSpcReduction="20000"/>
          </a:bodyPr>
          <a:lstStyle/>
          <a:p>
            <a:pPr indent="-182880" lvl="0" marL="228600" rtl="0" algn="l">
              <a:spcBef>
                <a:spcPts val="0"/>
              </a:spcBef>
              <a:spcAft>
                <a:spcPts val="0"/>
              </a:spcAft>
              <a:buSzPct val="130000"/>
              <a:buChar char="*"/>
            </a:pPr>
            <a:r>
              <a:rPr lang="en-US"/>
              <a:t>This technique involves the curing of photosensitive material/s (photo-polymerization) to produces a 3D object. Scanning a focused Ultraviolet (UV) laser over the top of a photopolymerizable liquid in a layer by layer fashion, SLA employs a digital mirroring device to initiate a chemical reaction in the photopolymer which causes the gelation of the exposed area. This process is repeated layer after layer to build the entire parts of the object This occurs as unreacted functional groups on the solidified structure in the first layer polymerises with the illuminated resin in the next layer ensuring adhesion and therefore, layer formation. Post printing processing is usually required to further cure the final product, to improve its mechanical integrity and to polish or remove the attached supports to the fabricated object (33). This technique however possesses a health hazard in the form of potential carcinogenic resins. This is also a very slow process.</a:t>
            </a:r>
            <a:br>
              <a:rPr lang="en-US"/>
            </a:br>
            <a:br>
              <a:rPr lang="en-US"/>
            </a:br>
            <a:r>
              <a:rPr lang="en-US"/>
              <a:t>SLA printers are composed of an ultraviolet light beam, in the form of a laser, which transfers the energy into a liquid photopolymerizable resin. The ultraviolet light beam is aided by baffles, axes x and y, to traverse the surface of the liquid resin, in order tovaccurately represent the 3D model, previously designed. When a layer solidifies, the lifting platform descends its position to the height of a new layer of liquid resin, again beginning the procedure, until the manufacture of the 3D product is finished in a layer-by-layer way (3). Here thickness of the cured layers depends upon the energy of the UV light to which resin is exposed. The resin should be FDA approved for human use with the ability to solidify upon exposure to laser beam (7, 32).</a:t>
            </a:r>
            <a:endParaRPr/>
          </a:p>
          <a:p>
            <a:pPr indent="-182880" lvl="0" marL="228600" rtl="0" algn="l">
              <a:spcBef>
                <a:spcPts val="542"/>
              </a:spcBef>
              <a:spcAft>
                <a:spcPts val="0"/>
              </a:spcAft>
              <a:buSzPct val="130000"/>
              <a:buChar char="*"/>
            </a:pPr>
            <a:br>
              <a:rPr lang="en-US"/>
            </a:br>
            <a:r>
              <a:rPr lang="en-US" u="sng">
                <a:solidFill>
                  <a:schemeClr val="hlink"/>
                </a:solidFill>
                <a:hlinkClick r:id="rId3"/>
              </a:rPr>
              <a:t>https://www.youtube.com/watch?v=vuauCJIXpzo&amp;fbclid=IwAR1gCEnk7qLcNdeihoskGC9_8Axb5bKz3LU_sKyDyjgm-DMbDwmfgBCWlFs</a:t>
            </a:r>
            <a:endParaRPr/>
          </a:p>
          <a:p>
            <a:pPr indent="0" lvl="0" marL="45720" rtl="0" algn="l">
              <a:spcBef>
                <a:spcPts val="542"/>
              </a:spcBef>
              <a:spcAft>
                <a:spcPts val="0"/>
              </a:spcAft>
              <a:buSzPct val="130000"/>
              <a:buNone/>
            </a:pPr>
            <a:r>
              <a:t/>
            </a:r>
            <a:endParaRPr/>
          </a:p>
          <a:p>
            <a:pPr indent="0" lvl="0" marL="45720" rtl="0" algn="l">
              <a:spcBef>
                <a:spcPts val="542"/>
              </a:spcBef>
              <a:spcAft>
                <a:spcPts val="0"/>
              </a:spcAft>
              <a:buSzPct val="130000"/>
              <a:buNone/>
            </a:pPr>
            <a:r>
              <a:t/>
            </a:r>
            <a:endParaRPr/>
          </a:p>
          <a:p>
            <a:pPr indent="0" lvl="0" marL="45720" rtl="0" algn="l">
              <a:spcBef>
                <a:spcPts val="542"/>
              </a:spcBef>
              <a:spcAft>
                <a:spcPts val="0"/>
              </a:spcAft>
              <a:buSzPct val="130000"/>
              <a:buNone/>
            </a:pPr>
            <a:r>
              <a:t/>
            </a:r>
            <a:endParaRPr/>
          </a:p>
          <a:p>
            <a:pPr indent="-82994" lvl="0" marL="228600" rtl="0" algn="l">
              <a:spcBef>
                <a:spcPts val="542"/>
              </a:spcBef>
              <a:spcAft>
                <a:spcPts val="0"/>
              </a:spcAft>
              <a:buSzPct val="130000"/>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1" name="Shape 161"/>
        <p:cNvGrpSpPr/>
        <p:nvPr/>
      </p:nvGrpSpPr>
      <p:grpSpPr>
        <a:xfrm>
          <a:off x="0" y="0"/>
          <a:ext cx="0" cy="0"/>
          <a:chOff x="0" y="0"/>
          <a:chExt cx="0" cy="0"/>
        </a:xfrm>
      </p:grpSpPr>
      <p:sp>
        <p:nvSpPr>
          <p:cNvPr id="162" name="Google Shape;162;p23"/>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p>
            <a:pPr indent="-373888" lvl="0" marL="320040" rtl="0" algn="r">
              <a:spcBef>
                <a:spcPts val="0"/>
              </a:spcBef>
              <a:spcAft>
                <a:spcPts val="0"/>
              </a:spcAft>
              <a:buSzPts val="5888"/>
              <a:buChar char="*"/>
            </a:pPr>
            <a:r>
              <a:rPr lang="en-US"/>
              <a:t>SLS</a:t>
            </a:r>
            <a:endParaRPr/>
          </a:p>
        </p:txBody>
      </p:sp>
      <p:sp>
        <p:nvSpPr>
          <p:cNvPr id="163" name="Google Shape;163;p23"/>
          <p:cNvSpPr txBox="1"/>
          <p:nvPr>
            <p:ph idx="1" type="body"/>
          </p:nvPr>
        </p:nvSpPr>
        <p:spPr>
          <a:xfrm>
            <a:off x="1143000" y="731520"/>
            <a:ext cx="6400800" cy="3474720"/>
          </a:xfrm>
          <a:prstGeom prst="rect">
            <a:avLst/>
          </a:prstGeom>
          <a:noFill/>
          <a:ln>
            <a:noFill/>
          </a:ln>
        </p:spPr>
        <p:txBody>
          <a:bodyPr anchorCtr="0" anchor="t" bIns="45700" lIns="91425" spcFirstLastPara="1" rIns="91425" wrap="square" tIns="45700">
            <a:normAutofit fontScale="77500" lnSpcReduction="20000"/>
          </a:bodyPr>
          <a:lstStyle/>
          <a:p>
            <a:pPr indent="-182880" lvl="0" marL="228600" rtl="0" algn="l">
              <a:spcBef>
                <a:spcPts val="0"/>
              </a:spcBef>
              <a:spcAft>
                <a:spcPts val="0"/>
              </a:spcAft>
              <a:buSzPct val="130000"/>
              <a:buChar char="*"/>
            </a:pPr>
            <a:r>
              <a:rPr lang="en-US" u="sng">
                <a:solidFill>
                  <a:schemeClr val="hlink"/>
                </a:solidFill>
                <a:hlinkClick r:id="rId3"/>
              </a:rPr>
              <a:t>Selective laser sintering (SLS)</a:t>
            </a:r>
            <a:r>
              <a:rPr lang="en-US"/>
              <a:t> has been used to fabricate dosages with accelerated drug release. This is achieved by mixing active ingredients with certain copolymers and fusing the resulting powders with a laser</a:t>
            </a:r>
            <a:endParaRPr/>
          </a:p>
          <a:p>
            <a:pPr indent="-182880" lvl="0" marL="228600" rtl="0" algn="l">
              <a:spcBef>
                <a:spcPts val="641"/>
              </a:spcBef>
              <a:spcAft>
                <a:spcPts val="0"/>
              </a:spcAft>
              <a:buSzPct val="130000"/>
              <a:buChar char="*"/>
            </a:pPr>
            <a:r>
              <a:rPr lang="en-US"/>
              <a:t>An SLS printer uses powdered material as the substrate for printing new objects.</a:t>
            </a:r>
            <a:r>
              <a:rPr baseline="30000" lang="en-US" u="sng">
                <a:solidFill>
                  <a:schemeClr val="hlink"/>
                </a:solidFill>
                <a:hlinkClick r:id="rId4"/>
              </a:rPr>
              <a:t>11</a:t>
            </a:r>
            <a:r>
              <a:rPr lang="en-US"/>
              <a:t> A laser draws the shape of the object in the powder, fusing it together.</a:t>
            </a:r>
            <a:r>
              <a:rPr baseline="30000" lang="en-US" u="sng">
                <a:solidFill>
                  <a:schemeClr val="hlink"/>
                </a:solidFill>
                <a:hlinkClick r:id="rId5"/>
              </a:rPr>
              <a:t>11</a:t>
            </a:r>
            <a:r>
              <a:rPr lang="en-US"/>
              <a:t> Then a new layer of powder is laid down and the process repeats, building each layer, one by one, to form the object.</a:t>
            </a:r>
            <a:r>
              <a:rPr baseline="30000" lang="en-US" u="sng">
                <a:solidFill>
                  <a:schemeClr val="hlink"/>
                </a:solidFill>
                <a:hlinkClick r:id="rId6"/>
              </a:rPr>
              <a:t>11</a:t>
            </a:r>
            <a:r>
              <a:rPr lang="en-US"/>
              <a:t> Laser sintering can be used to create metal, plastic, and ceramic objects.</a:t>
            </a:r>
            <a:r>
              <a:rPr baseline="30000" lang="en-US" u="sng">
                <a:solidFill>
                  <a:schemeClr val="hlink"/>
                </a:solidFill>
                <a:hlinkClick r:id="rId7"/>
              </a:rPr>
              <a:t>11</a:t>
            </a:r>
            <a:r>
              <a:rPr lang="en-US"/>
              <a:t> The degree of detail is limited only by the precision of the laser and the fineness of the powder, so it is possible to create especially detailed and delicate structures with this type of printer</a:t>
            </a:r>
            <a:br>
              <a:rPr lang="en-US"/>
            </a:b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24"/>
          <p:cNvSpPr txBox="1"/>
          <p:nvPr>
            <p:ph type="title"/>
          </p:nvPr>
        </p:nvSpPr>
        <p:spPr>
          <a:xfrm>
            <a:off x="827584" y="4372168"/>
            <a:ext cx="7478217" cy="1143000"/>
          </a:xfrm>
          <a:prstGeom prst="rect">
            <a:avLst/>
          </a:prstGeom>
          <a:noFill/>
          <a:ln>
            <a:noFill/>
          </a:ln>
        </p:spPr>
        <p:txBody>
          <a:bodyPr anchorCtr="0" anchor="t" bIns="45700" lIns="91425" spcFirstLastPara="1" rIns="91425" wrap="square" tIns="45700">
            <a:noAutofit/>
          </a:bodyPr>
          <a:lstStyle/>
          <a:p>
            <a:pPr indent="-373888" lvl="0" marL="320040" rtl="0" algn="r">
              <a:spcBef>
                <a:spcPts val="0"/>
              </a:spcBef>
              <a:spcAft>
                <a:spcPts val="0"/>
              </a:spcAft>
              <a:buSzPts val="5888"/>
              <a:buChar char="*"/>
            </a:pPr>
            <a:r>
              <a:rPr lang="en-US">
                <a:solidFill>
                  <a:srgbClr val="22725C"/>
                </a:solidFill>
              </a:rPr>
              <a:t>Challenges and Solutions</a:t>
            </a:r>
            <a:endParaRPr/>
          </a:p>
        </p:txBody>
      </p:sp>
      <p:sp>
        <p:nvSpPr>
          <p:cNvPr id="169" name="Google Shape;169;p24"/>
          <p:cNvSpPr txBox="1"/>
          <p:nvPr>
            <p:ph idx="1" type="body"/>
          </p:nvPr>
        </p:nvSpPr>
        <p:spPr>
          <a:xfrm>
            <a:off x="1143000" y="731520"/>
            <a:ext cx="6400800" cy="3474720"/>
          </a:xfrm>
          <a:prstGeom prst="rect">
            <a:avLst/>
          </a:prstGeom>
          <a:noFill/>
          <a:ln>
            <a:noFill/>
          </a:ln>
        </p:spPr>
        <p:txBody>
          <a:bodyPr anchorCtr="0" anchor="t" bIns="45700" lIns="91425" spcFirstLastPara="1" rIns="91425" wrap="square" tIns="45700">
            <a:normAutofit fontScale="70000" lnSpcReduction="20000"/>
          </a:bodyPr>
          <a:lstStyle/>
          <a:p>
            <a:pPr indent="-182880" lvl="0" marL="228600" rtl="0" algn="l">
              <a:spcBef>
                <a:spcPts val="0"/>
              </a:spcBef>
              <a:spcAft>
                <a:spcPts val="0"/>
              </a:spcAft>
              <a:buSzPct val="130000"/>
              <a:buChar char="*"/>
            </a:pPr>
            <a:r>
              <a:rPr lang="en-US"/>
              <a:t>Personalized drug dosing</a:t>
            </a:r>
            <a:br>
              <a:rPr lang="en-US"/>
            </a:br>
            <a:r>
              <a:rPr lang="en-US"/>
              <a:t>2. Enhanced Productivity</a:t>
            </a:r>
            <a:br>
              <a:rPr lang="en-US"/>
            </a:br>
            <a:r>
              <a:rPr lang="en-US"/>
              <a:t>3. Increased Cost Efficiency</a:t>
            </a:r>
            <a:br>
              <a:rPr lang="en-US"/>
            </a:br>
            <a:r>
              <a:rPr lang="en-US"/>
              <a:t>4. Unique dosage forms .</a:t>
            </a:r>
            <a:br>
              <a:rPr lang="en-US"/>
            </a:br>
            <a:r>
              <a:rPr lang="en-US"/>
              <a:t>5. Decrease adverse effects </a:t>
            </a:r>
            <a:br>
              <a:rPr lang="en-US"/>
            </a:br>
            <a:r>
              <a:rPr lang="en-US"/>
              <a:t>6. Commercial advantages. </a:t>
            </a:r>
            <a:br>
              <a:rPr lang="en-US"/>
            </a:br>
            <a:r>
              <a:rPr lang="en-US"/>
              <a:t>7. Complex release profile</a:t>
            </a:r>
            <a:br>
              <a:rPr lang="en-US"/>
            </a:br>
            <a:br>
              <a:rPr lang="en-US"/>
            </a:br>
            <a:br>
              <a:rPr b="1" lang="en-US"/>
            </a:br>
            <a:r>
              <a:rPr b="1" lang="en-US"/>
              <a:t>Limitations and Challenges ::  </a:t>
            </a:r>
            <a:endParaRPr b="1"/>
          </a:p>
          <a:p>
            <a:pPr indent="-182880" lvl="0" marL="228600" rtl="0" algn="l">
              <a:spcBef>
                <a:spcPts val="608"/>
              </a:spcBef>
              <a:spcAft>
                <a:spcPts val="0"/>
              </a:spcAft>
              <a:buSzPct val="130000"/>
              <a:buChar char="*"/>
            </a:pPr>
            <a:r>
              <a:rPr lang="en-US"/>
              <a:t>1Raw material selection : .physicochemical  characteristics,  thermal </a:t>
            </a:r>
            <a:endParaRPr/>
          </a:p>
          <a:p>
            <a:pPr indent="-182880" lvl="0" marL="228600" rtl="0" algn="l">
              <a:spcBef>
                <a:spcPts val="608"/>
              </a:spcBef>
              <a:spcAft>
                <a:spcPts val="0"/>
              </a:spcAft>
              <a:buSzPct val="130000"/>
              <a:buChar char="*"/>
            </a:pPr>
            <a:r>
              <a:rPr lang="en-US"/>
              <a:t>conductivity,  Print  fluid  characteristics  and </a:t>
            </a:r>
            <a:endParaRPr/>
          </a:p>
          <a:p>
            <a:pPr indent="-182880" lvl="0" marL="228600" rtl="0" algn="l">
              <a:spcBef>
                <a:spcPts val="608"/>
              </a:spcBef>
              <a:spcAft>
                <a:spcPts val="0"/>
              </a:spcAft>
              <a:buSzPct val="130000"/>
              <a:buChar char="*"/>
            </a:pPr>
            <a:r>
              <a:rPr lang="en-US"/>
              <a:t>viscoelastic property has to be carefully scrutinized </a:t>
            </a:r>
            <a:endParaRPr/>
          </a:p>
          <a:p>
            <a:pPr indent="-182880" lvl="0" marL="228600" rtl="0" algn="l">
              <a:spcBef>
                <a:spcPts val="608"/>
              </a:spcBef>
              <a:spcAft>
                <a:spcPts val="0"/>
              </a:spcAft>
              <a:buSzPct val="130000"/>
              <a:buChar char="*"/>
            </a:pPr>
            <a:r>
              <a:rPr lang="en-US"/>
              <a:t>along  with safety  of  the raw  materials  for human</a:t>
            </a:r>
            <a:endParaRPr/>
          </a:p>
          <a:p>
            <a:pPr indent="-55752" lvl="0" marL="228600" rtl="0" algn="l">
              <a:spcBef>
                <a:spcPts val="608"/>
              </a:spcBef>
              <a:spcAft>
                <a:spcPts val="0"/>
              </a:spcAft>
              <a:buSzPct val="130000"/>
              <a:buNone/>
            </a:pPr>
            <a:r>
              <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5"/>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p>
            <a:pPr indent="-373888" lvl="0" marL="320040" rtl="0" algn="r">
              <a:spcBef>
                <a:spcPts val="0"/>
              </a:spcBef>
              <a:spcAft>
                <a:spcPts val="0"/>
              </a:spcAft>
              <a:buSzPts val="5888"/>
              <a:buChar char="*"/>
            </a:pPr>
            <a:r>
              <a:rPr lang="en-US"/>
              <a:t>Example</a:t>
            </a:r>
            <a:endParaRPr/>
          </a:p>
        </p:txBody>
      </p:sp>
      <p:sp>
        <p:nvSpPr>
          <p:cNvPr id="175" name="Google Shape;175;p25"/>
          <p:cNvSpPr txBox="1"/>
          <p:nvPr>
            <p:ph idx="1" type="body"/>
          </p:nvPr>
        </p:nvSpPr>
        <p:spPr>
          <a:xfrm>
            <a:off x="1143000" y="731520"/>
            <a:ext cx="6400800" cy="3474720"/>
          </a:xfrm>
          <a:prstGeom prst="rect">
            <a:avLst/>
          </a:prstGeom>
          <a:noFill/>
          <a:ln>
            <a:noFill/>
          </a:ln>
        </p:spPr>
        <p:txBody>
          <a:bodyPr anchorCtr="0" anchor="t" bIns="45700" lIns="91425" spcFirstLastPara="1" rIns="91425" wrap="square" tIns="45700">
            <a:normAutofit fontScale="55000" lnSpcReduction="20000"/>
          </a:bodyPr>
          <a:lstStyle/>
          <a:p>
            <a:pPr indent="-182880" lvl="0" marL="228600" rtl="0" algn="l">
              <a:spcBef>
                <a:spcPts val="0"/>
              </a:spcBef>
              <a:spcAft>
                <a:spcPts val="0"/>
              </a:spcAft>
              <a:buSzPct val="130000"/>
              <a:buChar char="*"/>
            </a:pPr>
            <a:r>
              <a:rPr lang="en-US" u="sng">
                <a:solidFill>
                  <a:schemeClr val="hlink"/>
                </a:solidFill>
                <a:hlinkClick r:id="rId3"/>
              </a:rPr>
              <a:t>Spritam</a:t>
            </a:r>
            <a:r>
              <a:rPr lang="en-US">
                <a:solidFill>
                  <a:schemeClr val="dk1"/>
                </a:solidFill>
              </a:rPr>
              <a:t>, which treats </a:t>
            </a:r>
            <a:r>
              <a:rPr lang="en-US" u="sng">
                <a:solidFill>
                  <a:schemeClr val="hlink"/>
                </a:solidFill>
                <a:hlinkClick r:id="rId4"/>
              </a:rPr>
              <a:t>Epilepsy</a:t>
            </a:r>
            <a:r>
              <a:rPr lang="en-US">
                <a:solidFill>
                  <a:schemeClr val="dk1"/>
                </a:solidFill>
              </a:rPr>
              <a:t>. This is the world’s first 3D printed drug approved by the FDA</a:t>
            </a:r>
            <a:r>
              <a:rPr b="1" lang="en-US">
                <a:solidFill>
                  <a:schemeClr val="dk1"/>
                </a:solidFill>
              </a:rPr>
              <a:t> </a:t>
            </a:r>
            <a:br>
              <a:rPr b="1" lang="en-US">
                <a:solidFill>
                  <a:schemeClr val="dk1"/>
                </a:solidFill>
              </a:rPr>
            </a:br>
            <a:br>
              <a:rPr b="1" lang="en-US">
                <a:solidFill>
                  <a:schemeClr val="dk1"/>
                </a:solidFill>
              </a:rPr>
            </a:br>
            <a:r>
              <a:rPr lang="en-US" u="sng">
                <a:solidFill>
                  <a:schemeClr val="hlink"/>
                </a:solidFill>
                <a:hlinkClick r:id="rId5"/>
              </a:rPr>
              <a:t>https://www.spritam.com/#/patient</a:t>
            </a:r>
            <a:br>
              <a:rPr b="1" lang="en-US">
                <a:solidFill>
                  <a:schemeClr val="dk1"/>
                </a:solidFill>
              </a:rPr>
            </a:br>
            <a:br>
              <a:rPr b="1" lang="en-US">
                <a:solidFill>
                  <a:schemeClr val="dk1"/>
                </a:solidFill>
              </a:rPr>
            </a:br>
            <a:br>
              <a:rPr b="1" lang="en-US">
                <a:solidFill>
                  <a:schemeClr val="dk1"/>
                </a:solidFill>
              </a:rPr>
            </a:br>
            <a:br>
              <a:rPr b="1" lang="en-US">
                <a:solidFill>
                  <a:schemeClr val="dk1"/>
                </a:solidFill>
              </a:rPr>
            </a:br>
            <a:r>
              <a:rPr lang="en-US">
                <a:solidFill>
                  <a:schemeClr val="dk1"/>
                </a:solidFill>
              </a:rPr>
              <a:t>2.Polypill concept </a:t>
            </a:r>
            <a:endParaRPr>
              <a:solidFill>
                <a:schemeClr val="dk1"/>
              </a:solidFill>
            </a:endParaRPr>
          </a:p>
          <a:p>
            <a:pPr indent="0" lvl="0" marL="45720" rtl="0" algn="l">
              <a:spcBef>
                <a:spcPts val="542"/>
              </a:spcBef>
              <a:spcAft>
                <a:spcPts val="0"/>
              </a:spcAft>
              <a:buSzPct val="130000"/>
              <a:buNone/>
            </a:pPr>
            <a:r>
              <a:rPr lang="en-US">
                <a:solidFill>
                  <a:schemeClr val="dk1"/>
                </a:solidFill>
              </a:rPr>
              <a:t>The  concept of  “polypill”  refers  to  a  single  tablet  that  includes the  combination of several  drugs.This concept  is highly  beneficial for  geriatric population, as  patients of this age category are prone to multiple disorders and hence multiple therapy. The technology has been realized through the  research of  Khalid  et  al  (28),  where  five  different  active pharmaceutical ingredients with different release profiles have been formulated in a single 3D dosage form. Three drugs (pravastatin,  atenolol, and  ramipril) were  printed in  the extended  release  compartment.  The drugs  were physically  separated  by  a  permeable  membrane  of hydrophobic  cellulose  acetate.  An  immediate  release compartment containing aspirin and hydrochlorothiazide was  deposited  on  top  of  the  extended  release compartment</a:t>
            </a:r>
            <a:endParaRPr>
              <a:solidFill>
                <a:schemeClr val="dk1"/>
              </a:solidFill>
            </a:endParaRPr>
          </a:p>
          <a:p>
            <a:pPr indent="0" lvl="0" marL="45720" rtl="0" algn="l">
              <a:spcBef>
                <a:spcPts val="542"/>
              </a:spcBef>
              <a:spcAft>
                <a:spcPts val="0"/>
              </a:spcAft>
              <a:buSzPct val="130000"/>
              <a:buNone/>
            </a:pPr>
            <a:r>
              <a:rPr lang="en-US">
                <a:solidFill>
                  <a:schemeClr val="dk1"/>
                </a:solidFill>
              </a:rPr>
              <a:t> </a:t>
            </a:r>
            <a:endParaRPr>
              <a:solidFill>
                <a:schemeClr val="dk1"/>
              </a:solidFill>
            </a:endParaRPr>
          </a:p>
          <a:p>
            <a:pPr indent="0" lvl="0" marL="45720" rtl="1" algn="l">
              <a:spcBef>
                <a:spcPts val="542"/>
              </a:spcBef>
              <a:spcAft>
                <a:spcPts val="0"/>
              </a:spcAft>
              <a:buSzPct val="130000"/>
              <a:buNone/>
            </a:pPr>
            <a:r>
              <a:rPr lang="en-US">
                <a:solidFill>
                  <a:schemeClr val="dk1"/>
                </a:solidFill>
              </a:rPr>
              <a:t> </a:t>
            </a:r>
            <a:endParaRPr>
              <a:solidFill>
                <a:schemeClr val="dk1"/>
              </a:solidFill>
            </a:endParaRPr>
          </a:p>
          <a:p>
            <a:pPr indent="-82994" lvl="0" marL="228600" rtl="0" algn="l">
              <a:spcBef>
                <a:spcPts val="542"/>
              </a:spcBef>
              <a:spcAft>
                <a:spcPts val="0"/>
              </a:spcAft>
              <a:buSzPct val="130000"/>
              <a:buNone/>
            </a:pPr>
            <a:r>
              <a:t/>
            </a:r>
            <a:endParaRPr>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4"/>
          <p:cNvSpPr txBox="1"/>
          <p:nvPr>
            <p:ph idx="1" type="subTitle"/>
          </p:nvPr>
        </p:nvSpPr>
        <p:spPr>
          <a:xfrm>
            <a:off x="1473795" y="5052545"/>
            <a:ext cx="5637010" cy="882119"/>
          </a:xfrm>
          <a:prstGeom prst="rect">
            <a:avLst/>
          </a:prstGeom>
          <a:noFill/>
          <a:ln>
            <a:noFill/>
          </a:ln>
        </p:spPr>
        <p:txBody>
          <a:bodyPr anchorCtr="0" anchor="t" bIns="45700" lIns="91425" spcFirstLastPara="1" rIns="91425" wrap="square" tIns="45700">
            <a:normAutofit/>
          </a:bodyPr>
          <a:lstStyle/>
          <a:p>
            <a:pPr indent="0" lvl="0" marL="0" rtl="0" algn="l">
              <a:spcBef>
                <a:spcPts val="0"/>
              </a:spcBef>
              <a:spcAft>
                <a:spcPts val="0"/>
              </a:spcAft>
              <a:buSzPts val="2860"/>
              <a:buNone/>
            </a:pPr>
            <a:r>
              <a:rPr b="1" lang="en-US">
                <a:solidFill>
                  <a:srgbClr val="821908"/>
                </a:solidFill>
                <a:latin typeface="Trebuchet MS"/>
                <a:ea typeface="Trebuchet MS"/>
                <a:cs typeface="Trebuchet MS"/>
                <a:sym typeface="Trebuchet MS"/>
              </a:rPr>
              <a:t>Israa Mafarjeh</a:t>
            </a:r>
            <a:endParaRPr b="1">
              <a:solidFill>
                <a:srgbClr val="821908"/>
              </a:solidFill>
              <a:latin typeface="Trebuchet MS"/>
              <a:ea typeface="Trebuchet MS"/>
              <a:cs typeface="Trebuchet MS"/>
              <a:sym typeface="Trebuchet MS"/>
            </a:endParaRPr>
          </a:p>
          <a:p>
            <a:pPr indent="0" lvl="0" marL="0" rtl="0" algn="l">
              <a:spcBef>
                <a:spcPts val="740"/>
              </a:spcBef>
              <a:spcAft>
                <a:spcPts val="0"/>
              </a:spcAft>
              <a:buSzPts val="2860"/>
              <a:buNone/>
            </a:pPr>
            <a:r>
              <a:rPr b="1" lang="en-US">
                <a:solidFill>
                  <a:srgbClr val="063C64"/>
                </a:solidFill>
                <a:latin typeface="Trebuchet MS"/>
                <a:ea typeface="Trebuchet MS"/>
                <a:cs typeface="Trebuchet MS"/>
                <a:sym typeface="Trebuchet MS"/>
              </a:rPr>
              <a:t>Muhammad Musleh</a:t>
            </a:r>
            <a:endParaRPr b="1">
              <a:solidFill>
                <a:srgbClr val="063C64"/>
              </a:solidFill>
              <a:latin typeface="Trebuchet MS"/>
              <a:ea typeface="Trebuchet MS"/>
              <a:cs typeface="Trebuchet MS"/>
              <a:sym typeface="Trebuchet MS"/>
            </a:endParaRPr>
          </a:p>
        </p:txBody>
      </p:sp>
      <p:sp>
        <p:nvSpPr>
          <p:cNvPr id="110" name="Google Shape;110;p14"/>
          <p:cNvSpPr txBox="1"/>
          <p:nvPr>
            <p:ph type="ctrTitle"/>
          </p:nvPr>
        </p:nvSpPr>
        <p:spPr>
          <a:xfrm>
            <a:off x="683568" y="764704"/>
            <a:ext cx="8352928" cy="1872208"/>
          </a:xfrm>
          <a:prstGeom prst="rect">
            <a:avLst/>
          </a:prstGeom>
          <a:noFill/>
          <a:ln>
            <a:noFill/>
          </a:ln>
        </p:spPr>
        <p:txBody>
          <a:bodyPr anchorCtr="0" anchor="t" bIns="45700" lIns="91425" spcFirstLastPara="1" rIns="91425" wrap="square" tIns="45700">
            <a:noAutofit/>
          </a:bodyPr>
          <a:lstStyle/>
          <a:p>
            <a:pPr indent="-457200" lvl="0" marL="640080" rtl="0" algn="l">
              <a:spcBef>
                <a:spcPts val="0"/>
              </a:spcBef>
              <a:spcAft>
                <a:spcPts val="0"/>
              </a:spcAft>
              <a:buSzPts val="6912"/>
              <a:buChar char="*"/>
            </a:pPr>
            <a:r>
              <a:rPr lang="en-US"/>
              <a:t>3D-Printing Technology</a:t>
            </a:r>
            <a:br>
              <a:rPr lang="en-US"/>
            </a:br>
            <a:br>
              <a:rPr lang="en-US"/>
            </a:br>
            <a:r>
              <a:rPr lang="en-US" sz="3200"/>
              <a:t>In Pharmaceutical Industry</a:t>
            </a:r>
            <a:endParaRPr sz="32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0"/>
                                        </p:tgtEl>
                                        <p:attrNameLst>
                                          <p:attrName>style.visibility</p:attrName>
                                        </p:attrNameLst>
                                      </p:cBhvr>
                                      <p:to>
                                        <p:strVal val="visible"/>
                                      </p:to>
                                    </p:set>
                                    <p:animEffect filter="fade" transition="in">
                                      <p:cBhvr>
                                        <p:cTn dur="500"/>
                                        <p:tgtEl>
                                          <p:spTgt spid="110"/>
                                        </p:tgtEl>
                                      </p:cBhvr>
                                    </p:animEffect>
                                  </p:childTnLst>
                                </p:cTn>
                              </p:par>
                              <p:par>
                                <p:cTn fill="hold" nodeType="withEffect" presetClass="entr" presetID="10" presetSubtype="0">
                                  <p:stCondLst>
                                    <p:cond delay="0"/>
                                  </p:stCondLst>
                                  <p:childTnLst>
                                    <p:set>
                                      <p:cBhvr>
                                        <p:cTn dur="1" fill="hold">
                                          <p:stCondLst>
                                            <p:cond delay="0"/>
                                          </p:stCondLst>
                                        </p:cTn>
                                        <p:tgtEl>
                                          <p:spTgt spid="109">
                                            <p:txEl>
                                              <p:pRg end="0" st="0"/>
                                            </p:txEl>
                                          </p:spTgt>
                                        </p:tgtEl>
                                        <p:attrNameLst>
                                          <p:attrName>style.visibility</p:attrName>
                                        </p:attrNameLst>
                                      </p:cBhvr>
                                      <p:to>
                                        <p:strVal val="visible"/>
                                      </p:to>
                                    </p:set>
                                    <p:animEffect filter="fade" transition="in">
                                      <p:cBhvr>
                                        <p:cTn dur="500"/>
                                        <p:tgtEl>
                                          <p:spTgt spid="109">
                                            <p:txEl>
                                              <p:pRg end="0" st="0"/>
                                            </p:txEl>
                                          </p:spTgt>
                                        </p:tgtEl>
                                      </p:cBhvr>
                                    </p:animEffect>
                                  </p:childTnLst>
                                </p:cTn>
                              </p:par>
                              <p:par>
                                <p:cTn fill="hold" nodeType="withEffect" presetClass="entr" presetID="10" presetSubtype="0">
                                  <p:stCondLst>
                                    <p:cond delay="0"/>
                                  </p:stCondLst>
                                  <p:childTnLst>
                                    <p:set>
                                      <p:cBhvr>
                                        <p:cTn dur="1" fill="hold">
                                          <p:stCondLst>
                                            <p:cond delay="0"/>
                                          </p:stCondLst>
                                        </p:cTn>
                                        <p:tgtEl>
                                          <p:spTgt spid="109">
                                            <p:txEl>
                                              <p:pRg end="1" st="1"/>
                                            </p:txEl>
                                          </p:spTgt>
                                        </p:tgtEl>
                                        <p:attrNameLst>
                                          <p:attrName>style.visibility</p:attrName>
                                        </p:attrNameLst>
                                      </p:cBhvr>
                                      <p:to>
                                        <p:strVal val="visible"/>
                                      </p:to>
                                    </p:set>
                                    <p:animEffect filter="fade" transition="in">
                                      <p:cBhvr>
                                        <p:cTn dur="500"/>
                                        <p:tgtEl>
                                          <p:spTgt spid="109">
                                            <p:txEl>
                                              <p:pRg end="1" st="1"/>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5"/>
          <p:cNvSpPr txBox="1"/>
          <p:nvPr>
            <p:ph type="title"/>
          </p:nvPr>
        </p:nvSpPr>
        <p:spPr>
          <a:xfrm>
            <a:off x="179512" y="2132856"/>
            <a:ext cx="8558336" cy="2448272"/>
          </a:xfrm>
          <a:prstGeom prst="rect">
            <a:avLst/>
          </a:prstGeom>
          <a:noFill/>
          <a:ln>
            <a:noFill/>
          </a:ln>
        </p:spPr>
        <p:txBody>
          <a:bodyPr anchorCtr="0" anchor="t" bIns="45700" lIns="91425" spcFirstLastPara="1" rIns="91425" wrap="square" tIns="45700">
            <a:noAutofit/>
          </a:bodyPr>
          <a:lstStyle/>
          <a:p>
            <a:pPr indent="-320040" lvl="0" marL="320040" rtl="0" algn="l">
              <a:spcBef>
                <a:spcPts val="0"/>
              </a:spcBef>
              <a:spcAft>
                <a:spcPts val="0"/>
              </a:spcAft>
              <a:buSzPts val="3584"/>
              <a:buChar char="*"/>
            </a:pPr>
            <a:r>
              <a:rPr lang="en-US" sz="2800"/>
              <a:t>As the pharmaceutical industry shifts from mass manufacture towards personalised medicine, 3D printing could become part of the drug production line.</a:t>
            </a:r>
            <a:endParaRPr sz="28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15"/>
                                        </p:tgtEl>
                                        <p:attrNameLst>
                                          <p:attrName>style.visibility</p:attrName>
                                        </p:attrNameLst>
                                      </p:cBhvr>
                                      <p:to>
                                        <p:strVal val="visible"/>
                                      </p:to>
                                    </p:set>
                                    <p:animEffect filter="fade" transition="in">
                                      <p:cBhvr>
                                        <p:cTn dur="500"/>
                                        <p:tgtEl>
                                          <p:spTgt spid="115"/>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6"/>
          <p:cNvSpPr txBox="1"/>
          <p:nvPr>
            <p:ph type="title"/>
          </p:nvPr>
        </p:nvSpPr>
        <p:spPr>
          <a:xfrm>
            <a:off x="1793289" y="4372168"/>
            <a:ext cx="6512511" cy="1361088"/>
          </a:xfrm>
          <a:prstGeom prst="rect">
            <a:avLst/>
          </a:prstGeom>
          <a:noFill/>
          <a:ln>
            <a:noFill/>
          </a:ln>
        </p:spPr>
        <p:txBody>
          <a:bodyPr anchorCtr="0" anchor="t" bIns="45700" lIns="91425" spcFirstLastPara="1" rIns="91425" wrap="square" tIns="45700">
            <a:noAutofit/>
          </a:bodyPr>
          <a:lstStyle/>
          <a:p>
            <a:pPr indent="-487680" lvl="0" marL="320040" rtl="0" algn="r">
              <a:spcBef>
                <a:spcPts val="0"/>
              </a:spcBef>
              <a:spcAft>
                <a:spcPts val="0"/>
              </a:spcAft>
              <a:buSzPts val="7680"/>
              <a:buChar char="*"/>
            </a:pPr>
            <a:r>
              <a:rPr lang="en-US" sz="6000">
                <a:solidFill>
                  <a:schemeClr val="dk1"/>
                </a:solidFill>
              </a:rPr>
              <a:t>Contents</a:t>
            </a:r>
            <a:endParaRPr sz="6000">
              <a:solidFill>
                <a:schemeClr val="dk1"/>
              </a:solidFill>
            </a:endParaRPr>
          </a:p>
        </p:txBody>
      </p:sp>
      <p:sp>
        <p:nvSpPr>
          <p:cNvPr id="121" name="Google Shape;121;p16"/>
          <p:cNvSpPr txBox="1"/>
          <p:nvPr>
            <p:ph idx="1" type="body"/>
          </p:nvPr>
        </p:nvSpPr>
        <p:spPr>
          <a:xfrm>
            <a:off x="1115616" y="620688"/>
            <a:ext cx="6840760" cy="3153504"/>
          </a:xfrm>
          <a:prstGeom prst="rect">
            <a:avLst/>
          </a:prstGeom>
          <a:noFill/>
          <a:ln>
            <a:noFill/>
          </a:ln>
        </p:spPr>
        <p:txBody>
          <a:bodyPr anchorCtr="0" anchor="t" bIns="45700" lIns="91425" spcFirstLastPara="1" rIns="91425" wrap="square" tIns="45700">
            <a:normAutofit/>
          </a:bodyPr>
          <a:lstStyle/>
          <a:p>
            <a:pPr indent="0" lvl="0" marL="228600" rtl="0" algn="l">
              <a:spcBef>
                <a:spcPts val="0"/>
              </a:spcBef>
              <a:spcAft>
                <a:spcPts val="0"/>
              </a:spcAft>
              <a:buSzPts val="2860"/>
              <a:buNone/>
            </a:pPr>
            <a:r>
              <a:t/>
            </a:r>
            <a:endParaRPr b="1">
              <a:solidFill>
                <a:srgbClr val="A40000"/>
              </a:solidFill>
            </a:endParaRPr>
          </a:p>
          <a:p>
            <a:pPr indent="0" lvl="0" marL="45720" rtl="0" algn="l">
              <a:spcBef>
                <a:spcPts val="740"/>
              </a:spcBef>
              <a:spcAft>
                <a:spcPts val="0"/>
              </a:spcAft>
              <a:buSzPts val="2860"/>
              <a:buNone/>
            </a:pPr>
            <a:r>
              <a:rPr b="1" lang="en-US">
                <a:solidFill>
                  <a:srgbClr val="A40000"/>
                </a:solidFill>
              </a:rPr>
              <a:t>1- Definition.</a:t>
            </a:r>
            <a:endParaRPr/>
          </a:p>
          <a:p>
            <a:pPr indent="0" lvl="0" marL="45720" rtl="0" algn="l">
              <a:spcBef>
                <a:spcPts val="740"/>
              </a:spcBef>
              <a:spcAft>
                <a:spcPts val="0"/>
              </a:spcAft>
              <a:buSzPts val="2860"/>
              <a:buNone/>
            </a:pPr>
            <a:r>
              <a:rPr b="1" lang="en-US">
                <a:solidFill>
                  <a:srgbClr val="11B2EB"/>
                </a:solidFill>
              </a:rPr>
              <a:t>                       2- Technologies.</a:t>
            </a:r>
            <a:endParaRPr/>
          </a:p>
          <a:p>
            <a:pPr indent="0" lvl="0" marL="45720" rtl="0" algn="l">
              <a:spcBef>
                <a:spcPts val="740"/>
              </a:spcBef>
              <a:spcAft>
                <a:spcPts val="0"/>
              </a:spcAft>
              <a:buSzPts val="2860"/>
              <a:buNone/>
            </a:pPr>
            <a:br>
              <a:rPr b="1" lang="en-US">
                <a:solidFill>
                  <a:srgbClr val="11B2EB"/>
                </a:solidFill>
              </a:rPr>
            </a:br>
            <a:r>
              <a:rPr b="1" lang="en-US">
                <a:solidFill>
                  <a:srgbClr val="22725C"/>
                </a:solidFill>
              </a:rPr>
              <a:t>3- Challenges and Solutions.</a:t>
            </a:r>
            <a:br>
              <a:rPr b="1" lang="en-US">
                <a:solidFill>
                  <a:srgbClr val="22725C"/>
                </a:solidFill>
              </a:rPr>
            </a:br>
            <a:endParaRPr b="1">
              <a:solidFill>
                <a:srgbClr val="22725C"/>
              </a:solidFill>
            </a:endParaRPr>
          </a:p>
          <a:p>
            <a:pPr indent="0" lvl="0" marL="45720" rtl="0" algn="l">
              <a:spcBef>
                <a:spcPts val="740"/>
              </a:spcBef>
              <a:spcAft>
                <a:spcPts val="0"/>
              </a:spcAft>
              <a:buSzPts val="2860"/>
              <a:buNone/>
            </a:pPr>
            <a:r>
              <a:rPr b="1" lang="en-US">
                <a:solidFill>
                  <a:srgbClr val="0B769C"/>
                </a:solidFill>
              </a:rPr>
              <a:t>                                       4- Conclusion.</a:t>
            </a:r>
            <a:r>
              <a:rPr b="1" lang="en-US">
                <a:solidFill>
                  <a:srgbClr val="A40000"/>
                </a:solidFill>
              </a:rPr>
              <a:t>                         </a:t>
            </a:r>
            <a:endParaRPr b="1">
              <a:solidFill>
                <a:srgbClr val="A40000"/>
              </a:solidFill>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0"/>
                                        </p:tgtEl>
                                        <p:attrNameLst>
                                          <p:attrName>style.visibility</p:attrName>
                                        </p:attrNameLst>
                                      </p:cBhvr>
                                      <p:to>
                                        <p:strVal val="visible"/>
                                      </p:to>
                                    </p:set>
                                    <p:animEffect filter="fade" transition="in">
                                      <p:cBhvr>
                                        <p:cTn dur="500"/>
                                        <p:tgtEl>
                                          <p:spTgt spid="120"/>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5" name="Shape 125"/>
        <p:cNvGrpSpPr/>
        <p:nvPr/>
      </p:nvGrpSpPr>
      <p:grpSpPr>
        <a:xfrm>
          <a:off x="0" y="0"/>
          <a:ext cx="0" cy="0"/>
          <a:chOff x="0" y="0"/>
          <a:chExt cx="0" cy="0"/>
        </a:xfrm>
      </p:grpSpPr>
      <p:sp>
        <p:nvSpPr>
          <p:cNvPr id="126" name="Google Shape;126;p17"/>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p>
            <a:pPr indent="-373888" lvl="0" marL="320040" rtl="0" algn="r">
              <a:spcBef>
                <a:spcPts val="0"/>
              </a:spcBef>
              <a:spcAft>
                <a:spcPts val="0"/>
              </a:spcAft>
              <a:buSzPts val="5888"/>
              <a:buChar char="*"/>
            </a:pPr>
            <a:r>
              <a:rPr lang="en-US">
                <a:solidFill>
                  <a:srgbClr val="A40000"/>
                </a:solidFill>
              </a:rPr>
              <a:t>Definition</a:t>
            </a:r>
            <a:endParaRPr/>
          </a:p>
        </p:txBody>
      </p:sp>
      <p:sp>
        <p:nvSpPr>
          <p:cNvPr id="127" name="Google Shape;127;p17"/>
          <p:cNvSpPr txBox="1"/>
          <p:nvPr>
            <p:ph idx="1" type="body"/>
          </p:nvPr>
        </p:nvSpPr>
        <p:spPr>
          <a:xfrm>
            <a:off x="251520" y="731520"/>
            <a:ext cx="8712968" cy="3474720"/>
          </a:xfrm>
          <a:prstGeom prst="rect">
            <a:avLst/>
          </a:prstGeom>
          <a:noFill/>
          <a:ln>
            <a:noFill/>
          </a:ln>
        </p:spPr>
        <p:txBody>
          <a:bodyPr anchorCtr="0" anchor="t" bIns="45700" lIns="91425" spcFirstLastPara="1" rIns="91425" wrap="square" tIns="45700">
            <a:normAutofit fontScale="92500" lnSpcReduction="10000"/>
          </a:bodyPr>
          <a:lstStyle/>
          <a:p>
            <a:pPr indent="-182880" lvl="0" marL="228600" rtl="0" algn="l">
              <a:spcBef>
                <a:spcPts val="0"/>
              </a:spcBef>
              <a:spcAft>
                <a:spcPts val="0"/>
              </a:spcAft>
              <a:buSzPct val="130000"/>
              <a:buChar char="*"/>
            </a:pPr>
            <a:r>
              <a:rPr lang="en-US"/>
              <a:t>3D printing or additive manufacturing is a process of making three dimensional solid objects from a digital file . It is a process of making 3 dimensional solid object from a digital file by making thousands  of horizontal layers.</a:t>
            </a:r>
            <a:endParaRPr/>
          </a:p>
          <a:p>
            <a:pPr indent="-14890" lvl="0" marL="228600" rtl="0" algn="l">
              <a:spcBef>
                <a:spcPts val="707"/>
              </a:spcBef>
              <a:spcAft>
                <a:spcPts val="0"/>
              </a:spcAft>
              <a:buSzPct val="130000"/>
              <a:buNone/>
            </a:pPr>
            <a:r>
              <a:t/>
            </a:r>
            <a:endParaRPr/>
          </a:p>
          <a:p>
            <a:pPr indent="-182880" lvl="0" marL="228600" rtl="0" algn="l">
              <a:spcBef>
                <a:spcPts val="707"/>
              </a:spcBef>
              <a:spcAft>
                <a:spcPts val="0"/>
              </a:spcAft>
              <a:buSzPct val="130000"/>
              <a:buChar char="*"/>
            </a:pPr>
            <a:r>
              <a:rPr lang="en-US"/>
              <a:t>The creation of a 3D printed object is achieved using additive processes. In an additive process an object is created by laying down successive layers of material until the object is created. Each of these layers can be seen as a thinly sliced horizontal cross-section of the eventual object . </a:t>
            </a:r>
            <a:br>
              <a:rPr lang="en-US"/>
            </a:b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6"/>
                                        </p:tgtEl>
                                        <p:attrNameLst>
                                          <p:attrName>style.visibility</p:attrName>
                                        </p:attrNameLst>
                                      </p:cBhvr>
                                      <p:to>
                                        <p:strVal val="visible"/>
                                      </p:to>
                                    </p:set>
                                    <p:animEffect filter="fade" transition="in">
                                      <p:cBhvr>
                                        <p:cTn dur="500"/>
                                        <p:tgtEl>
                                          <p:spTgt spid="126"/>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0" st="0"/>
                                            </p:txEl>
                                          </p:spTgt>
                                        </p:tgtEl>
                                        <p:attrNameLst>
                                          <p:attrName>style.visibility</p:attrName>
                                        </p:attrNameLst>
                                      </p:cBhvr>
                                      <p:to>
                                        <p:strVal val="visible"/>
                                      </p:to>
                                    </p:set>
                                    <p:animEffect filter="fade" transition="in">
                                      <p:cBhvr>
                                        <p:cTn dur="1000"/>
                                        <p:tgtEl>
                                          <p:spTgt spid="127">
                                            <p:txEl>
                                              <p:pRg end="0" st="0"/>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1" st="1"/>
                                            </p:txEl>
                                          </p:spTgt>
                                        </p:tgtEl>
                                        <p:attrNameLst>
                                          <p:attrName>style.visibility</p:attrName>
                                        </p:attrNameLst>
                                      </p:cBhvr>
                                      <p:to>
                                        <p:strVal val="visible"/>
                                      </p:to>
                                    </p:set>
                                    <p:animEffect filter="fade" transition="in">
                                      <p:cBhvr>
                                        <p:cTn dur="1000"/>
                                        <p:tgtEl>
                                          <p:spTgt spid="127">
                                            <p:txEl>
                                              <p:pRg end="1" st="1"/>
                                            </p:txEl>
                                          </p:spTgt>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27">
                                            <p:txEl>
                                              <p:pRg end="2" st="2"/>
                                            </p:txEl>
                                          </p:spTgt>
                                        </p:tgtEl>
                                        <p:attrNameLst>
                                          <p:attrName>style.visibility</p:attrName>
                                        </p:attrNameLst>
                                      </p:cBhvr>
                                      <p:to>
                                        <p:strVal val="visible"/>
                                      </p:to>
                                    </p:set>
                                    <p:animEffect filter="fade" transition="in">
                                      <p:cBhvr>
                                        <p:cTn dur="1000"/>
                                        <p:tgtEl>
                                          <p:spTgt spid="127">
                                            <p:txEl>
                                              <p:pRg end="2" st="2"/>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18"/>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p>
            <a:pPr indent="-373888" lvl="0" marL="320040" rtl="0" algn="r">
              <a:spcBef>
                <a:spcPts val="0"/>
              </a:spcBef>
              <a:spcAft>
                <a:spcPts val="0"/>
              </a:spcAft>
              <a:buSzPts val="5888"/>
              <a:buChar char="*"/>
            </a:pPr>
            <a:r>
              <a:rPr lang="en-US">
                <a:solidFill>
                  <a:srgbClr val="11B2EB"/>
                </a:solidFill>
              </a:rPr>
              <a:t>Technologies</a:t>
            </a:r>
            <a:endParaRPr/>
          </a:p>
        </p:txBody>
      </p:sp>
      <p:sp>
        <p:nvSpPr>
          <p:cNvPr id="133" name="Google Shape;133;p18"/>
          <p:cNvSpPr txBox="1"/>
          <p:nvPr>
            <p:ph idx="1" type="body"/>
          </p:nvPr>
        </p:nvSpPr>
        <p:spPr>
          <a:xfrm>
            <a:off x="0" y="731520"/>
            <a:ext cx="9144000" cy="3474720"/>
          </a:xfrm>
          <a:prstGeom prst="rect">
            <a:avLst/>
          </a:prstGeom>
          <a:noFill/>
          <a:ln>
            <a:noFill/>
          </a:ln>
        </p:spPr>
        <p:txBody>
          <a:bodyPr anchorCtr="0" anchor="t" bIns="45700" lIns="91425" spcFirstLastPara="1" rIns="91425" wrap="square" tIns="45700">
            <a:normAutofit/>
          </a:bodyPr>
          <a:lstStyle/>
          <a:p>
            <a:pPr indent="-198120" lvl="0" marL="228600" rtl="0" algn="l">
              <a:spcBef>
                <a:spcPts val="0"/>
              </a:spcBef>
              <a:spcAft>
                <a:spcPts val="0"/>
              </a:spcAft>
              <a:buSzPts val="3120"/>
              <a:buChar char="*"/>
            </a:pPr>
            <a:r>
              <a:rPr b="1" lang="en-US" sz="2400"/>
              <a:t>How 3D Printing Works ?</a:t>
            </a:r>
            <a:br>
              <a:rPr lang="en-US"/>
            </a:br>
            <a:br>
              <a:rPr lang="en-US"/>
            </a:br>
            <a:r>
              <a:rPr lang="en-US"/>
              <a:t>It all starts with making a virtual design of the object you want to create. This virtual design is for instance a CAD (Computer Aided Design) file. This CAD file is created using a 3D modeling application or with a 3D scanner (to copy an existing object). A 3D scanner can make a 3D digital copy of an object. </a:t>
            </a:r>
            <a:br>
              <a:rPr lang="en-US"/>
            </a:br>
            <a:br>
              <a:rPr lang="en-US"/>
            </a:br>
            <a:r>
              <a:rPr lang="en-US" u="sng">
                <a:solidFill>
                  <a:schemeClr val="hlink"/>
                </a:solidFill>
                <a:hlinkClick r:id="rId3"/>
              </a:rPr>
              <a:t>https://www.youtube.com/watch?v=Vx0Z6LplaMU</a:t>
            </a:r>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2"/>
                                        </p:tgtEl>
                                        <p:attrNameLst>
                                          <p:attrName>style.visibility</p:attrName>
                                        </p:attrNameLst>
                                      </p:cBhvr>
                                      <p:to>
                                        <p:strVal val="visible"/>
                                      </p:to>
                                    </p:set>
                                    <p:animEffect filter="fade" transition="in">
                                      <p:cBhvr>
                                        <p:cTn dur="500"/>
                                        <p:tgtEl>
                                          <p:spTgt spid="132"/>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3">
                                            <p:txEl>
                                              <p:pRg end="0" st="0"/>
                                            </p:txEl>
                                          </p:spTgt>
                                        </p:tgtEl>
                                        <p:attrNameLst>
                                          <p:attrName>style.visibility</p:attrName>
                                        </p:attrNameLst>
                                      </p:cBhvr>
                                      <p:to>
                                        <p:strVal val="visible"/>
                                      </p:to>
                                    </p:set>
                                    <p:animEffect filter="fade" transition="in">
                                      <p:cBhvr>
                                        <p:cTn dur="750"/>
                                        <p:tgtEl>
                                          <p:spTgt spid="133">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7" name="Shape 137"/>
        <p:cNvGrpSpPr/>
        <p:nvPr/>
      </p:nvGrpSpPr>
      <p:grpSpPr>
        <a:xfrm>
          <a:off x="0" y="0"/>
          <a:ext cx="0" cy="0"/>
          <a:chOff x="0" y="0"/>
          <a:chExt cx="0" cy="0"/>
        </a:xfrm>
      </p:grpSpPr>
      <p:sp>
        <p:nvSpPr>
          <p:cNvPr id="138" name="Google Shape;138;p19"/>
          <p:cNvSpPr txBox="1"/>
          <p:nvPr>
            <p:ph type="title"/>
          </p:nvPr>
        </p:nvSpPr>
        <p:spPr>
          <a:xfrm>
            <a:off x="333341" y="4725144"/>
            <a:ext cx="8784976" cy="1721128"/>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SzPts val="5120"/>
              <a:buNone/>
            </a:pPr>
            <a:r>
              <a:rPr lang="en-US" sz="4000"/>
              <a:t>3D PRINTING IN PHARMACEUTICALS</a:t>
            </a:r>
            <a:endParaRPr sz="4000"/>
          </a:p>
        </p:txBody>
      </p:sp>
      <p:sp>
        <p:nvSpPr>
          <p:cNvPr id="139" name="Google Shape;139;p19"/>
          <p:cNvSpPr txBox="1"/>
          <p:nvPr>
            <p:ph idx="1" type="body"/>
          </p:nvPr>
        </p:nvSpPr>
        <p:spPr>
          <a:xfrm>
            <a:off x="107504" y="620688"/>
            <a:ext cx="9036496" cy="3474720"/>
          </a:xfrm>
          <a:prstGeom prst="rect">
            <a:avLst/>
          </a:prstGeom>
          <a:noFill/>
          <a:ln>
            <a:noFill/>
          </a:ln>
        </p:spPr>
        <p:txBody>
          <a:bodyPr anchorCtr="0" anchor="t" bIns="45700" lIns="91425" spcFirstLastPara="1" rIns="91425" wrap="square" tIns="45700">
            <a:noAutofit/>
          </a:bodyPr>
          <a:lstStyle/>
          <a:p>
            <a:pPr indent="0" lvl="0" marL="45720" rtl="0" algn="l">
              <a:spcBef>
                <a:spcPts val="0"/>
              </a:spcBef>
              <a:spcAft>
                <a:spcPts val="0"/>
              </a:spcAft>
              <a:buSzPts val="1820"/>
              <a:buNone/>
            </a:pPr>
            <a:r>
              <a:rPr b="1" lang="en-US" sz="1400"/>
              <a:t>Imagine a pediatrician talking to a four-year-old child who is having trouble adjusting to taking daily doses of steroids after being diagnosed with Duchene muscular dystrophy the previous month. “What’s your favorite animal?” she asks. “A zebra,” quietly replies the child, who we will call Sam. The pediatrician smiles as she makes a note on her office computer. “But not a black and white one, a blue and green one,” adds Sam, with a little more confidence. Later, the toddler watches with wide eyes as the uniquely colored, zebra-like tablets appear from a three-dimensional (3D) printer in the hospital pharmacy.</a:t>
            </a:r>
            <a:br>
              <a:rPr b="1" lang="en-US" sz="1400"/>
            </a:br>
            <a:br>
              <a:rPr b="1" lang="en-US" sz="1400"/>
            </a:br>
            <a:br>
              <a:rPr b="1" lang="en-US" sz="1400"/>
            </a:br>
            <a:r>
              <a:rPr b="1" lang="en-US" sz="1400"/>
              <a:t>A doctor or a pharmacist would be able to use each patient’s individual information such as age, race and gender to produce their optimal medication dose, rather than relying on a standard set of dosages </a:t>
            </a:r>
            <a:br>
              <a:rPr b="1" lang="en-US" sz="1400"/>
            </a:br>
            <a:br>
              <a:rPr b="1" lang="en-US" sz="1400"/>
            </a:br>
            <a:br>
              <a:rPr b="1" lang="en-US" sz="1400"/>
            </a:br>
            <a:r>
              <a:rPr b="1" lang="en-US" sz="1400"/>
              <a:t>3D printing may also allow pills to be printed in a complex construct of layers, using a combination of drugs to treat multiple ailments at once. The idea is to give patients one single pill that offers treatment for everything they need</a:t>
            </a:r>
            <a:br>
              <a:rPr b="1" lang="en-US" sz="1400"/>
            </a:br>
            <a:endParaRPr b="1" sz="1400"/>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8"/>
                                        </p:tgtEl>
                                        <p:attrNameLst>
                                          <p:attrName>style.visibility</p:attrName>
                                        </p:attrNameLst>
                                      </p:cBhvr>
                                      <p:to>
                                        <p:strVal val="visible"/>
                                      </p:to>
                                    </p:set>
                                    <p:animEffect filter="fade" transition="in">
                                      <p:cBhvr>
                                        <p:cTn dur="500"/>
                                        <p:tgtEl>
                                          <p:spTgt spid="138"/>
                                        </p:tgtEl>
                                      </p:cBhvr>
                                    </p:animEffect>
                                  </p:childTnLst>
                                </p:cTn>
                              </p:par>
                            </p:childTnLst>
                          </p:cTn>
                        </p:par>
                      </p:childTnLst>
                    </p:cTn>
                  </p:par>
                  <p:par>
                    <p:cTn fill="hold">
                      <p:stCondLst>
                        <p:cond delay="indefinite"/>
                      </p:stCondLst>
                      <p:childTnLst>
                        <p:par>
                          <p:cTn fill="hold">
                            <p:stCondLst>
                              <p:cond delay="0"/>
                            </p:stCondLst>
                            <p:childTnLst>
                              <p:par>
                                <p:cTn fill="hold" nodeType="clickEffect" presetClass="entr" presetID="10" presetSubtype="0">
                                  <p:stCondLst>
                                    <p:cond delay="0"/>
                                  </p:stCondLst>
                                  <p:childTnLst>
                                    <p:set>
                                      <p:cBhvr>
                                        <p:cTn dur="1" fill="hold">
                                          <p:stCondLst>
                                            <p:cond delay="0"/>
                                          </p:stCondLst>
                                        </p:cTn>
                                        <p:tgtEl>
                                          <p:spTgt spid="139">
                                            <p:txEl>
                                              <p:pRg end="0" st="0"/>
                                            </p:txEl>
                                          </p:spTgt>
                                        </p:tgtEl>
                                        <p:attrNameLst>
                                          <p:attrName>style.visibility</p:attrName>
                                        </p:attrNameLst>
                                      </p:cBhvr>
                                      <p:to>
                                        <p:strVal val="visible"/>
                                      </p:to>
                                    </p:set>
                                    <p:animEffect filter="fade" transition="in">
                                      <p:cBhvr>
                                        <p:cTn dur="500"/>
                                        <p:tgtEl>
                                          <p:spTgt spid="139">
                                            <p:txEl>
                                              <p:pRg end="0" st="0"/>
                                            </p:txEl>
                                          </p:spTgt>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3" name="Shape 143"/>
        <p:cNvGrpSpPr/>
        <p:nvPr/>
      </p:nvGrpSpPr>
      <p:grpSpPr>
        <a:xfrm>
          <a:off x="0" y="0"/>
          <a:ext cx="0" cy="0"/>
          <a:chOff x="0" y="0"/>
          <a:chExt cx="0" cy="0"/>
        </a:xfrm>
      </p:grpSpPr>
      <p:sp>
        <p:nvSpPr>
          <p:cNvPr id="144" name="Google Shape;144;p20"/>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p>
            <a:pPr indent="-373888" lvl="0" marL="320040" rtl="0" algn="r">
              <a:spcBef>
                <a:spcPts val="0"/>
              </a:spcBef>
              <a:spcAft>
                <a:spcPts val="0"/>
              </a:spcAft>
              <a:buSzPts val="5888"/>
              <a:buChar char="*"/>
            </a:pPr>
            <a:r>
              <a:rPr lang="en-US"/>
              <a:t>FDM and HME</a:t>
            </a:r>
            <a:endParaRPr/>
          </a:p>
        </p:txBody>
      </p:sp>
      <p:sp>
        <p:nvSpPr>
          <p:cNvPr id="145" name="Google Shape;145;p20"/>
          <p:cNvSpPr txBox="1"/>
          <p:nvPr>
            <p:ph idx="1" type="body"/>
          </p:nvPr>
        </p:nvSpPr>
        <p:spPr>
          <a:xfrm>
            <a:off x="395536" y="731520"/>
            <a:ext cx="8064896" cy="3474720"/>
          </a:xfrm>
          <a:prstGeom prst="rect">
            <a:avLst/>
          </a:prstGeom>
          <a:noFill/>
          <a:ln>
            <a:noFill/>
          </a:ln>
        </p:spPr>
        <p:txBody>
          <a:bodyPr anchorCtr="0" anchor="t" bIns="45700" lIns="91425" spcFirstLastPara="1" rIns="91425" wrap="square" tIns="45700">
            <a:normAutofit fontScale="55000" lnSpcReduction="20000"/>
          </a:bodyPr>
          <a:lstStyle/>
          <a:p>
            <a:pPr indent="-182880" lvl="0" marL="228600" rtl="0" algn="l">
              <a:spcBef>
                <a:spcPts val="0"/>
              </a:spcBef>
              <a:spcAft>
                <a:spcPts val="0"/>
              </a:spcAft>
              <a:buSzPct val="130000"/>
              <a:buChar char="*"/>
            </a:pPr>
            <a:r>
              <a:rPr lang="en-US" u="sng">
                <a:solidFill>
                  <a:schemeClr val="hlink"/>
                </a:solidFill>
                <a:hlinkClick r:id="rId3"/>
              </a:rPr>
              <a:t>Fused deposition modeling (FDM)</a:t>
            </a:r>
            <a:r>
              <a:rPr lang="en-US"/>
              <a:t> combined with </a:t>
            </a:r>
            <a:r>
              <a:rPr lang="en-US" u="sng">
                <a:solidFill>
                  <a:schemeClr val="hlink"/>
                </a:solidFill>
                <a:hlinkClick r:id="rId4"/>
              </a:rPr>
              <a:t>hot melt extrusion (HME)</a:t>
            </a:r>
            <a:r>
              <a:rPr lang="en-US"/>
              <a:t> — to produce drug-loaded filaments — represents one promising technique for 3D printing drugs. The major challenge is that the temperatures needed during printing might degrade active pharmaceutical ingredients (APIs). </a:t>
            </a:r>
            <a:br>
              <a:rPr lang="en-US"/>
            </a:br>
            <a:r>
              <a:rPr lang="en-US"/>
              <a:t>FDM printers are much more common and inexpensive than the SLS type.</a:t>
            </a:r>
            <a:r>
              <a:rPr baseline="30000" lang="en-US" u="sng">
                <a:solidFill>
                  <a:schemeClr val="hlink"/>
                </a:solidFill>
                <a:hlinkClick r:id="rId5"/>
              </a:rPr>
              <a:t>11</a:t>
            </a:r>
            <a:r>
              <a:rPr lang="en-US"/>
              <a:t> An FDM printer uses a printhead similar to an inkjet printer.</a:t>
            </a:r>
            <a:r>
              <a:rPr baseline="30000" lang="en-US" u="sng">
                <a:solidFill>
                  <a:schemeClr val="hlink"/>
                </a:solidFill>
                <a:hlinkClick r:id="rId6"/>
              </a:rPr>
              <a:t>11</a:t>
            </a:r>
            <a:r>
              <a:rPr lang="en-US"/>
              <a:t> However, instead of ink, beads of heated plastic are released from the printhead as it moves, building the object in thin layers.</a:t>
            </a:r>
            <a:r>
              <a:rPr baseline="30000" lang="en-US" u="sng">
                <a:solidFill>
                  <a:schemeClr val="hlink"/>
                </a:solidFill>
                <a:hlinkClick r:id="rId7"/>
              </a:rPr>
              <a:t>4</a:t>
            </a:r>
            <a:r>
              <a:rPr baseline="30000" lang="en-US"/>
              <a:t>,</a:t>
            </a:r>
            <a:r>
              <a:rPr baseline="30000" lang="en-US" u="sng">
                <a:solidFill>
                  <a:schemeClr val="hlink"/>
                </a:solidFill>
                <a:hlinkClick r:id="rId8"/>
              </a:rPr>
              <a:t>11</a:t>
            </a:r>
            <a:r>
              <a:rPr lang="en-US"/>
              <a:t> This process is repeated over and over, allowing precise control of the amount and location of each deposit to shape each layer.</a:t>
            </a:r>
            <a:r>
              <a:rPr baseline="30000" lang="en-US" u="sng">
                <a:solidFill>
                  <a:schemeClr val="hlink"/>
                </a:solidFill>
                <a:hlinkClick r:id="rId9"/>
              </a:rPr>
              <a:t>4</a:t>
            </a:r>
            <a:r>
              <a:rPr lang="en-US"/>
              <a:t> Since the material is heated as it is extruded, it fuses or bonds to the layers below.</a:t>
            </a:r>
            <a:r>
              <a:rPr baseline="30000" lang="en-US" u="sng">
                <a:solidFill>
                  <a:schemeClr val="hlink"/>
                </a:solidFill>
                <a:hlinkClick r:id="rId10"/>
              </a:rPr>
              <a:t>4</a:t>
            </a:r>
            <a:r>
              <a:rPr lang="en-US"/>
              <a:t> As each layer of plastic cools, it hardens, gradually creating the solid object as the layers build.</a:t>
            </a:r>
            <a:r>
              <a:rPr baseline="30000" lang="en-US" u="sng">
                <a:solidFill>
                  <a:schemeClr val="hlink"/>
                </a:solidFill>
                <a:hlinkClick r:id="rId11"/>
              </a:rPr>
              <a:t>11</a:t>
            </a:r>
            <a:r>
              <a:rPr lang="en-US"/>
              <a:t> Depending on the complexity and cost of an FDM printer, it may have enhanced features such as multiple printheads.</a:t>
            </a:r>
            <a:r>
              <a:rPr baseline="30000" lang="en-US" u="sng">
                <a:solidFill>
                  <a:schemeClr val="hlink"/>
                </a:solidFill>
                <a:hlinkClick r:id="rId12"/>
              </a:rPr>
              <a:t>11</a:t>
            </a:r>
            <a:r>
              <a:rPr lang="en-US"/>
              <a:t> FDM printers can use a variety of plastics.</a:t>
            </a:r>
            <a:r>
              <a:rPr baseline="30000" lang="en-US" u="sng">
                <a:solidFill>
                  <a:schemeClr val="hlink"/>
                </a:solidFill>
                <a:hlinkClick r:id="rId13"/>
              </a:rPr>
              <a:t>11</a:t>
            </a:r>
            <a:r>
              <a:rPr lang="en-US"/>
              <a:t> In fact, 3D FDM printed parts are often made from the same thermoplastics that are used in traditional injection molding or machining, so they have similar stability, durability, and mechanical properties. </a:t>
            </a:r>
            <a:br>
              <a:rPr lang="en-US"/>
            </a:br>
            <a:br>
              <a:rPr lang="en-US"/>
            </a:br>
            <a:r>
              <a:rPr lang="en-US" u="sng">
                <a:solidFill>
                  <a:schemeClr val="hlink"/>
                </a:solidFill>
                <a:hlinkClick r:id="rId14"/>
              </a:rPr>
              <a:t>https://www.youtube.com/watch?v=7px1fl41cA4&amp;fbclid=IwAR1zT8EsbZjfg1XIEgRn4T4aLGsMYPKj88fX-1UFQLPpb_03-ms-BFwy7Lk</a:t>
            </a:r>
            <a:br>
              <a:rPr lang="en-US"/>
            </a:br>
            <a:br>
              <a:rPr lang="en-US"/>
            </a:b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21"/>
          <p:cNvSpPr txBox="1"/>
          <p:nvPr>
            <p:ph type="title"/>
          </p:nvPr>
        </p:nvSpPr>
        <p:spPr>
          <a:xfrm>
            <a:off x="1793289" y="4372168"/>
            <a:ext cx="6512511" cy="1143000"/>
          </a:xfrm>
          <a:prstGeom prst="rect">
            <a:avLst/>
          </a:prstGeom>
          <a:noFill/>
          <a:ln>
            <a:noFill/>
          </a:ln>
        </p:spPr>
        <p:txBody>
          <a:bodyPr anchorCtr="0" anchor="t" bIns="45700" lIns="91425" spcFirstLastPara="1" rIns="91425" wrap="square" tIns="45700">
            <a:noAutofit/>
          </a:bodyPr>
          <a:lstStyle/>
          <a:p>
            <a:pPr indent="-373888" lvl="0" marL="320040" rtl="0" algn="r">
              <a:spcBef>
                <a:spcPts val="0"/>
              </a:spcBef>
              <a:spcAft>
                <a:spcPts val="0"/>
              </a:spcAft>
              <a:buSzPts val="5888"/>
              <a:buChar char="*"/>
            </a:pPr>
            <a:r>
              <a:rPr lang="en-US"/>
              <a:t>Inkjet Printing</a:t>
            </a:r>
            <a:endParaRPr/>
          </a:p>
        </p:txBody>
      </p:sp>
      <p:sp>
        <p:nvSpPr>
          <p:cNvPr id="151" name="Google Shape;151;p21"/>
          <p:cNvSpPr txBox="1"/>
          <p:nvPr>
            <p:ph idx="1" type="body"/>
          </p:nvPr>
        </p:nvSpPr>
        <p:spPr>
          <a:xfrm>
            <a:off x="1143000" y="731520"/>
            <a:ext cx="6400800" cy="3474720"/>
          </a:xfrm>
          <a:prstGeom prst="rect">
            <a:avLst/>
          </a:prstGeom>
          <a:noFill/>
          <a:ln>
            <a:noFill/>
          </a:ln>
        </p:spPr>
        <p:txBody>
          <a:bodyPr anchorCtr="0" anchor="t" bIns="45700" lIns="91425" spcFirstLastPara="1" rIns="91425" wrap="square" tIns="45700">
            <a:normAutofit fontScale="55000" lnSpcReduction="20000"/>
          </a:bodyPr>
          <a:lstStyle/>
          <a:p>
            <a:pPr indent="-182880" lvl="0" marL="228600" rtl="0" algn="l">
              <a:spcBef>
                <a:spcPts val="0"/>
              </a:spcBef>
              <a:spcAft>
                <a:spcPts val="0"/>
              </a:spcAft>
              <a:buSzPct val="130000"/>
              <a:buChar char="*"/>
            </a:pPr>
            <a:r>
              <a:rPr lang="en-US"/>
              <a:t>In inkjet printing, different combinations of active ingredients and excipients (inks) are sprayed through a nozzle to deposit three-dimensional structures in solid dosage forms. This layer-by-layer deposition of the drug ingredient gives rise to a three-dimensional tablet . </a:t>
            </a:r>
            <a:br>
              <a:rPr lang="en-US"/>
            </a:br>
            <a:br>
              <a:rPr lang="en-US"/>
            </a:br>
            <a:r>
              <a:rPr lang="en-US"/>
              <a:t>Inkjet printing is a “noncontact” technique that uses thermal, electromagnetic, or piezoelectric technology to deposit tiny droplets of “ink” (actual ink or other materials) onto a substrate according to digital instructions.</a:t>
            </a:r>
            <a:r>
              <a:rPr baseline="30000" lang="en-US" u="sng">
                <a:solidFill>
                  <a:schemeClr val="hlink"/>
                </a:solidFill>
                <a:hlinkClick r:id="rId3"/>
              </a:rPr>
              <a:t>10</a:t>
            </a:r>
            <a:r>
              <a:rPr lang="en-US"/>
              <a:t> In inkjet printing, droplet deposition is usually done by using heat or mechanical compression to eject the ink drops.</a:t>
            </a:r>
            <a:r>
              <a:rPr baseline="30000" lang="en-US" u="sng">
                <a:solidFill>
                  <a:schemeClr val="hlink"/>
                </a:solidFill>
                <a:hlinkClick r:id="rId4"/>
              </a:rPr>
              <a:t>10</a:t>
            </a:r>
            <a:r>
              <a:rPr lang="en-US"/>
              <a:t> In TIJ printers, heating the printhead creates small air bubbles that collapse, creating pressure pulses that eject ink drops from nozzles in volumes as small as 10 to 150 picoliters.</a:t>
            </a:r>
            <a:r>
              <a:rPr baseline="30000" lang="en-US" u="sng">
                <a:solidFill>
                  <a:schemeClr val="hlink"/>
                </a:solidFill>
                <a:hlinkClick r:id="rId5"/>
              </a:rPr>
              <a:t>10</a:t>
            </a:r>
            <a:r>
              <a:rPr lang="en-US"/>
              <a:t> Droplet size can be varied by adjusting the applied temperature gradient, pulse frequency, and ink viscosity.</a:t>
            </a:r>
            <a:r>
              <a:rPr baseline="30000" lang="en-US" u="sng">
                <a:solidFill>
                  <a:schemeClr val="hlink"/>
                </a:solidFill>
                <a:hlinkClick r:id="rId6"/>
              </a:rPr>
              <a:t>10</a:t>
            </a:r>
            <a:endParaRPr/>
          </a:p>
          <a:p>
            <a:pPr indent="-182880" lvl="0" marL="228600" rtl="0" algn="l">
              <a:spcBef>
                <a:spcPts val="542"/>
              </a:spcBef>
              <a:spcAft>
                <a:spcPts val="0"/>
              </a:spcAft>
              <a:buSzPct val="130000"/>
              <a:buChar char="*"/>
            </a:pPr>
            <a:r>
              <a:rPr lang="en-US"/>
              <a:t>TIJ printers are particularly promising for use in tissue engineering and regenerative medicine.</a:t>
            </a:r>
            <a:r>
              <a:rPr baseline="30000" lang="en-US" u="sng">
                <a:solidFill>
                  <a:schemeClr val="hlink"/>
                </a:solidFill>
                <a:hlinkClick r:id="rId7"/>
              </a:rPr>
              <a:t>10</a:t>
            </a:r>
            <a:r>
              <a:rPr baseline="30000" lang="en-US"/>
              <a:t>,</a:t>
            </a:r>
            <a:r>
              <a:rPr baseline="30000" lang="en-US" u="sng">
                <a:solidFill>
                  <a:schemeClr val="hlink"/>
                </a:solidFill>
                <a:hlinkClick r:id="rId8"/>
              </a:rPr>
              <a:t>13</a:t>
            </a:r>
            <a:r>
              <a:rPr lang="en-US"/>
              <a:t> Because of their digital precision, control, versatility, and benign effect on mammalian cells, this technology is already being applied to print simple 2D and 3D tissues and organs (also known as bioprinting).</a:t>
            </a:r>
            <a:r>
              <a:rPr baseline="30000" lang="en-US" u="sng">
                <a:solidFill>
                  <a:schemeClr val="hlink"/>
                </a:solidFill>
                <a:hlinkClick r:id="rId9"/>
              </a:rPr>
              <a:t>10</a:t>
            </a:r>
            <a:r>
              <a:rPr lang="en-US"/>
              <a:t> TIJ printers may also prove ideal for other sophisticated uses, such as drug delivery and gene transfection during tissue construction</a:t>
            </a:r>
            <a:endParaRPr/>
          </a:p>
          <a:p>
            <a:pPr indent="-82994" lvl="0" marL="228600" rtl="0" algn="l">
              <a:spcBef>
                <a:spcPts val="542"/>
              </a:spcBef>
              <a:spcAft>
                <a:spcPts val="0"/>
              </a:spcAft>
              <a:buSzPct val="130000"/>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lipstream">
  <a:themeElements>
    <a:clrScheme name="Slipstream">
      <a:dk1>
        <a:srgbClr val="000000"/>
      </a:dk1>
      <a:lt1>
        <a:srgbClr val="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