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5" name="Shape 15"/>
        <p:cNvGrpSpPr/>
        <p:nvPr/>
      </p:nvGrpSpPr>
      <p:grpSpPr>
        <a:xfrm>
          <a:off x="0" y="0"/>
          <a:ext cx="0" cy="0"/>
          <a:chOff x="0" y="0"/>
          <a:chExt cx="0" cy="0"/>
        </a:xfrm>
      </p:grpSpPr>
      <p:sp>
        <p:nvSpPr>
          <p:cNvPr id="16" name="Google Shape;16;p2"/>
          <p:cNvSpPr/>
          <p:nvPr/>
        </p:nvSpPr>
        <p:spPr>
          <a:xfrm>
            <a:off x="0" y="3866920"/>
            <a:ext cx="9144000" cy="2991080"/>
          </a:xfrm>
          <a:prstGeom prst="rect">
            <a:avLst/>
          </a:prstGeom>
          <a:gradFill>
            <a:gsLst>
              <a:gs pos="0">
                <a:srgbClr val="FFFFFF">
                  <a:alpha val="90980"/>
                </a:srgbClr>
              </a:gs>
              <a:gs pos="37000">
                <a:srgbClr val="FFFFFF">
                  <a:alpha val="75686"/>
                </a:srgbClr>
              </a:gs>
              <a:gs pos="100000">
                <a:srgbClr val="B4DCFA">
                  <a:alpha val="7882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7" name="Google Shape;17;p2"/>
          <p:cNvSpPr/>
          <p:nvPr/>
        </p:nvSpPr>
        <p:spPr>
          <a:xfrm>
            <a:off x="0" y="0"/>
            <a:ext cx="9144000" cy="3866920"/>
          </a:xfrm>
          <a:prstGeom prst="rect">
            <a:avLst/>
          </a:prstGeom>
          <a:gradFill>
            <a:gsLst>
              <a:gs pos="0">
                <a:srgbClr val="FFFFFF">
                  <a:alpha val="88627"/>
                </a:srgbClr>
              </a:gs>
              <a:gs pos="48000">
                <a:srgbClr val="FFFFFF">
                  <a:alpha val="61960"/>
                </a:srgbClr>
              </a:gs>
              <a:gs pos="100000">
                <a:srgbClr val="B4DCFA">
                  <a:alpha val="7882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8" name="Google Shape;18;p2"/>
          <p:cNvSpPr/>
          <p:nvPr/>
        </p:nvSpPr>
        <p:spPr>
          <a:xfrm>
            <a:off x="0" y="2652311"/>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9" name="Google Shape;19;p2"/>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20" name="Google Shape;20;p2"/>
          <p:cNvSpPr txBox="1"/>
          <p:nvPr>
            <p:ph idx="1" type="subTitle"/>
          </p:nvPr>
        </p:nvSpPr>
        <p:spPr>
          <a:xfrm>
            <a:off x="1473795" y="5052545"/>
            <a:ext cx="5637010" cy="882119"/>
          </a:xfrm>
          <a:prstGeom prst="rect">
            <a:avLst/>
          </a:prstGeom>
          <a:noFill/>
          <a:ln>
            <a:noFill/>
          </a:ln>
        </p:spPr>
        <p:txBody>
          <a:bodyPr anchorCtr="0" anchor="t" bIns="45700" lIns="91425" spcFirstLastPara="1" rIns="91425" wrap="square" tIns="45700">
            <a:normAutofit/>
          </a:bodyPr>
          <a:lstStyle>
            <a:lvl1pPr lvl="0" algn="l">
              <a:spcBef>
                <a:spcPts val="440"/>
              </a:spcBef>
              <a:spcAft>
                <a:spcPts val="0"/>
              </a:spcAft>
              <a:buSzPts val="2860"/>
              <a:buNone/>
              <a:defRPr sz="2200">
                <a:solidFill>
                  <a:schemeClr val="dk2"/>
                </a:solidFill>
              </a:defRPr>
            </a:lvl1pPr>
            <a:lvl2pPr lvl="1" algn="ctr">
              <a:spcBef>
                <a:spcPts val="400"/>
              </a:spcBef>
              <a:spcAft>
                <a:spcPts val="0"/>
              </a:spcAft>
              <a:buSzPts val="2600"/>
              <a:buNone/>
              <a:defRPr>
                <a:solidFill>
                  <a:srgbClr val="888888"/>
                </a:solidFill>
              </a:defRPr>
            </a:lvl2pPr>
            <a:lvl3pPr lvl="2" algn="ctr">
              <a:spcBef>
                <a:spcPts val="360"/>
              </a:spcBef>
              <a:spcAft>
                <a:spcPts val="0"/>
              </a:spcAft>
              <a:buSzPts val="2340"/>
              <a:buNone/>
              <a:defRPr>
                <a:solidFill>
                  <a:srgbClr val="888888"/>
                </a:solidFill>
              </a:defRPr>
            </a:lvl3pPr>
            <a:lvl4pPr lvl="3" algn="ctr">
              <a:spcBef>
                <a:spcPts val="320"/>
              </a:spcBef>
              <a:spcAft>
                <a:spcPts val="0"/>
              </a:spcAft>
              <a:buSzPts val="2080"/>
              <a:buNone/>
              <a:defRPr>
                <a:solidFill>
                  <a:srgbClr val="888888"/>
                </a:solidFill>
              </a:defRPr>
            </a:lvl4pPr>
            <a:lvl5pPr lvl="4" algn="ctr">
              <a:spcBef>
                <a:spcPts val="300"/>
              </a:spcBef>
              <a:spcAft>
                <a:spcPts val="0"/>
              </a:spcAft>
              <a:buSzPts val="1820"/>
              <a:buNone/>
              <a:defRPr>
                <a:solidFill>
                  <a:srgbClr val="888888"/>
                </a:solidFill>
              </a:defRPr>
            </a:lvl5pPr>
            <a:lvl6pPr lvl="5" algn="ctr">
              <a:spcBef>
                <a:spcPts val="300"/>
              </a:spcBef>
              <a:spcAft>
                <a:spcPts val="0"/>
              </a:spcAft>
              <a:buSzPts val="1820"/>
              <a:buNone/>
              <a:defRPr>
                <a:solidFill>
                  <a:srgbClr val="888888"/>
                </a:solidFill>
              </a:defRPr>
            </a:lvl6pPr>
            <a:lvl7pPr lvl="6" algn="ctr">
              <a:spcBef>
                <a:spcPts val="300"/>
              </a:spcBef>
              <a:spcAft>
                <a:spcPts val="0"/>
              </a:spcAft>
              <a:buSzPts val="1820"/>
              <a:buNone/>
              <a:defRPr>
                <a:solidFill>
                  <a:srgbClr val="888888"/>
                </a:solidFill>
              </a:defRPr>
            </a:lvl7pPr>
            <a:lvl8pPr lvl="7" algn="ctr">
              <a:spcBef>
                <a:spcPts val="300"/>
              </a:spcBef>
              <a:spcAft>
                <a:spcPts val="0"/>
              </a:spcAft>
              <a:buSzPts val="1820"/>
              <a:buNone/>
              <a:defRPr>
                <a:solidFill>
                  <a:srgbClr val="888888"/>
                </a:solidFill>
              </a:defRPr>
            </a:lvl8pPr>
            <a:lvl9pPr lvl="8" algn="ctr">
              <a:spcBef>
                <a:spcPts val="300"/>
              </a:spcBef>
              <a:spcAft>
                <a:spcPts val="300"/>
              </a:spcAft>
              <a:buSzPts val="1820"/>
              <a:buNone/>
              <a:defRPr>
                <a:solidFill>
                  <a:srgbClr val="888888"/>
                </a:solidFill>
              </a:defRPr>
            </a:lvl9pPr>
          </a:lstStyle>
          <a:p/>
        </p:txBody>
      </p:sp>
      <p:sp>
        <p:nvSpPr>
          <p:cNvPr id="21" name="Google Shape;21;p2"/>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4" name="Google Shape;24;p2"/>
          <p:cNvSpPr txBox="1"/>
          <p:nvPr>
            <p:ph type="ctrTitle"/>
          </p:nvPr>
        </p:nvSpPr>
        <p:spPr>
          <a:xfrm>
            <a:off x="817581" y="3132290"/>
            <a:ext cx="7175351" cy="179316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6912"/>
              <a:buChar char="*"/>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11"/>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 type="body"/>
          </p:nvPr>
        </p:nvSpPr>
        <p:spPr>
          <a:xfrm rot="5400000">
            <a:off x="3368040" y="-731521"/>
            <a:ext cx="3474720" cy="640080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
        <p:nvSpPr>
          <p:cNvPr id="87" name="Google Shape;87;p11"/>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12"/>
          <p:cNvSpPr txBox="1"/>
          <p:nvPr>
            <p:ph type="title"/>
          </p:nvPr>
        </p:nvSpPr>
        <p:spPr>
          <a:xfrm rot="5400000">
            <a:off x="-436711" y="1966986"/>
            <a:ext cx="5238339" cy="2057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5888"/>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3291392" y="764240"/>
            <a:ext cx="4894729" cy="4829287"/>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
        <p:nvSpPr>
          <p:cNvPr id="93" name="Google Shape;93;p12"/>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9" name="Google Shape;29;p3"/>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 type="body"/>
          </p:nvPr>
        </p:nvSpPr>
        <p:spPr>
          <a:xfrm>
            <a:off x="1143000" y="731520"/>
            <a:ext cx="6400800" cy="347472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 name="Shape 31"/>
        <p:cNvGrpSpPr/>
        <p:nvPr/>
      </p:nvGrpSpPr>
      <p:grpSpPr>
        <a:xfrm>
          <a:off x="0" y="0"/>
          <a:ext cx="0" cy="0"/>
          <a:chOff x="0" y="0"/>
          <a:chExt cx="0" cy="0"/>
        </a:xfrm>
      </p:grpSpPr>
      <p:sp>
        <p:nvSpPr>
          <p:cNvPr id="32" name="Google Shape;32;p4"/>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 name="Shape 35"/>
        <p:cNvGrpSpPr/>
        <p:nvPr/>
      </p:nvGrpSpPr>
      <p:grpSpPr>
        <a:xfrm>
          <a:off x="0" y="0"/>
          <a:ext cx="0" cy="0"/>
          <a:chOff x="0" y="0"/>
          <a:chExt cx="0" cy="0"/>
        </a:xfrm>
      </p:grpSpPr>
      <p:sp>
        <p:nvSpPr>
          <p:cNvPr id="36" name="Google Shape;36;p5"/>
          <p:cNvSpPr txBox="1"/>
          <p:nvPr>
            <p:ph type="title"/>
          </p:nvPr>
        </p:nvSpPr>
        <p:spPr>
          <a:xfrm>
            <a:off x="839095" y="2209800"/>
            <a:ext cx="3636085" cy="125849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3584"/>
              <a:buChar char="*"/>
              <a:defRPr b="1"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 type="body"/>
          </p:nvPr>
        </p:nvSpPr>
        <p:spPr>
          <a:xfrm>
            <a:off x="4593515" y="731520"/>
            <a:ext cx="4017085" cy="4894730"/>
          </a:xfrm>
          <a:prstGeom prst="rect">
            <a:avLst/>
          </a:prstGeom>
          <a:noFill/>
          <a:ln>
            <a:noFill/>
          </a:ln>
        </p:spPr>
        <p:txBody>
          <a:bodyPr anchorCtr="0" anchor="ctr" bIns="45700" lIns="91425" spcFirstLastPara="1" rIns="91425" wrap="square" tIns="45700">
            <a:normAutofit/>
          </a:bodyPr>
          <a:lstStyle>
            <a:lvl1pPr indent="-410210" lvl="0" marL="457200" algn="l">
              <a:spcBef>
                <a:spcPts val="440"/>
              </a:spcBef>
              <a:spcAft>
                <a:spcPts val="0"/>
              </a:spcAft>
              <a:buSzPts val="2860"/>
              <a:buChar char="*"/>
              <a:defRPr sz="2200"/>
            </a:lvl1pPr>
            <a:lvl2pPr indent="-393700" lvl="1" marL="914400" algn="l">
              <a:spcBef>
                <a:spcPts val="400"/>
              </a:spcBef>
              <a:spcAft>
                <a:spcPts val="0"/>
              </a:spcAft>
              <a:buSzPts val="2600"/>
              <a:buChar char="*"/>
              <a:defRPr sz="2000"/>
            </a:lvl2pPr>
            <a:lvl3pPr indent="-377189" lvl="2" marL="1371600" algn="l">
              <a:spcBef>
                <a:spcPts val="360"/>
              </a:spcBef>
              <a:spcAft>
                <a:spcPts val="0"/>
              </a:spcAft>
              <a:buSzPts val="2340"/>
              <a:buChar char="*"/>
              <a:defRPr sz="1800"/>
            </a:lvl3pPr>
            <a:lvl4pPr indent="-360680" lvl="3" marL="1828800" algn="l">
              <a:spcBef>
                <a:spcPts val="320"/>
              </a:spcBef>
              <a:spcAft>
                <a:spcPts val="0"/>
              </a:spcAft>
              <a:buSzPts val="2080"/>
              <a:buChar char="*"/>
              <a:defRPr sz="1600"/>
            </a:lvl4pPr>
            <a:lvl5pPr indent="-344170" lvl="4" marL="2286000" algn="l">
              <a:spcBef>
                <a:spcPts val="300"/>
              </a:spcBef>
              <a:spcAft>
                <a:spcPts val="0"/>
              </a:spcAft>
              <a:buSzPts val="1820"/>
              <a:buChar char="*"/>
              <a:defRPr sz="1400"/>
            </a:lvl5pPr>
            <a:lvl6pPr indent="-393700" lvl="5" marL="2743200" algn="l">
              <a:spcBef>
                <a:spcPts val="400"/>
              </a:spcBef>
              <a:spcAft>
                <a:spcPts val="0"/>
              </a:spcAft>
              <a:buSzPts val="2600"/>
              <a:buChar char="*"/>
              <a:defRPr sz="2000"/>
            </a:lvl6pPr>
            <a:lvl7pPr indent="-393700" lvl="6" marL="3200400" algn="l">
              <a:spcBef>
                <a:spcPts val="400"/>
              </a:spcBef>
              <a:spcAft>
                <a:spcPts val="0"/>
              </a:spcAft>
              <a:buSzPts val="2600"/>
              <a:buChar char="*"/>
              <a:defRPr sz="2000"/>
            </a:lvl7pPr>
            <a:lvl8pPr indent="-393700" lvl="7" marL="3657600" algn="l">
              <a:spcBef>
                <a:spcPts val="400"/>
              </a:spcBef>
              <a:spcAft>
                <a:spcPts val="0"/>
              </a:spcAft>
              <a:buSzPts val="2600"/>
              <a:buChar char="*"/>
              <a:defRPr sz="2000"/>
            </a:lvl8pPr>
            <a:lvl9pPr indent="-393700" lvl="8" marL="4114800" algn="l">
              <a:spcBef>
                <a:spcPts val="400"/>
              </a:spcBef>
              <a:spcAft>
                <a:spcPts val="300"/>
              </a:spcAft>
              <a:buSzPts val="2600"/>
              <a:buChar char="*"/>
              <a:defRPr sz="2000"/>
            </a:lvl9pPr>
          </a:lstStyle>
          <a:p/>
        </p:txBody>
      </p:sp>
      <p:sp>
        <p:nvSpPr>
          <p:cNvPr id="38" name="Google Shape;38;p5"/>
          <p:cNvSpPr txBox="1"/>
          <p:nvPr>
            <p:ph idx="2" type="body"/>
          </p:nvPr>
        </p:nvSpPr>
        <p:spPr>
          <a:xfrm>
            <a:off x="1075765" y="3497802"/>
            <a:ext cx="3388660" cy="2139518"/>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820"/>
              <a:buNone/>
              <a:defRPr sz="1400"/>
            </a:lvl1pPr>
            <a:lvl2pPr indent="-228600" lvl="1" marL="914400" algn="l">
              <a:spcBef>
                <a:spcPts val="300"/>
              </a:spcBef>
              <a:spcAft>
                <a:spcPts val="0"/>
              </a:spcAft>
              <a:buSzPts val="1560"/>
              <a:buNone/>
              <a:defRPr sz="1200"/>
            </a:lvl2pPr>
            <a:lvl3pPr indent="-228600" lvl="2" marL="1371600" algn="l">
              <a:spcBef>
                <a:spcPts val="300"/>
              </a:spcBef>
              <a:spcAft>
                <a:spcPts val="0"/>
              </a:spcAft>
              <a:buSzPts val="1300"/>
              <a:buNone/>
              <a:defRPr sz="1000"/>
            </a:lvl3pPr>
            <a:lvl4pPr indent="-228600" lvl="3" marL="1828800" algn="l">
              <a:spcBef>
                <a:spcPts val="300"/>
              </a:spcBef>
              <a:spcAft>
                <a:spcPts val="0"/>
              </a:spcAft>
              <a:buSzPts val="1170"/>
              <a:buNone/>
              <a:defRPr sz="900"/>
            </a:lvl4pPr>
            <a:lvl5pPr indent="-228600" lvl="4" marL="2286000" algn="l">
              <a:spcBef>
                <a:spcPts val="300"/>
              </a:spcBef>
              <a:spcAft>
                <a:spcPts val="0"/>
              </a:spcAft>
              <a:buSzPts val="1170"/>
              <a:buNone/>
              <a:defRPr sz="900"/>
            </a:lvl5pPr>
            <a:lvl6pPr indent="-228600" lvl="5" marL="2743200" algn="l">
              <a:spcBef>
                <a:spcPts val="300"/>
              </a:spcBef>
              <a:spcAft>
                <a:spcPts val="0"/>
              </a:spcAft>
              <a:buSzPts val="1170"/>
              <a:buNone/>
              <a:defRPr sz="900"/>
            </a:lvl6pPr>
            <a:lvl7pPr indent="-228600" lvl="6" marL="3200400" algn="l">
              <a:spcBef>
                <a:spcPts val="300"/>
              </a:spcBef>
              <a:spcAft>
                <a:spcPts val="0"/>
              </a:spcAft>
              <a:buSzPts val="1170"/>
              <a:buNone/>
              <a:defRPr sz="900"/>
            </a:lvl7pPr>
            <a:lvl8pPr indent="-228600" lvl="7" marL="3657600" algn="l">
              <a:spcBef>
                <a:spcPts val="300"/>
              </a:spcBef>
              <a:spcAft>
                <a:spcPts val="0"/>
              </a:spcAft>
              <a:buSzPts val="1170"/>
              <a:buNone/>
              <a:defRPr sz="900"/>
            </a:lvl8pPr>
            <a:lvl9pPr indent="-228600" lvl="8" marL="4114800" algn="l">
              <a:spcBef>
                <a:spcPts val="300"/>
              </a:spcBef>
              <a:spcAft>
                <a:spcPts val="300"/>
              </a:spcAft>
              <a:buSzPts val="1170"/>
              <a:buNone/>
              <a:defRPr sz="900"/>
            </a:lvl9pPr>
          </a:lstStyle>
          <a:p/>
        </p:txBody>
      </p:sp>
      <p:sp>
        <p:nvSpPr>
          <p:cNvPr id="39" name="Google Shape;39;p5"/>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6"/>
          <p:cNvSpPr/>
          <p:nvPr/>
        </p:nvSpPr>
        <p:spPr>
          <a:xfrm>
            <a:off x="0" y="3866920"/>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4" name="Google Shape;44;p6"/>
          <p:cNvSpPr/>
          <p:nvPr/>
        </p:nvSpPr>
        <p:spPr>
          <a:xfrm>
            <a:off x="0" y="0"/>
            <a:ext cx="9144000" cy="3866920"/>
          </a:xfrm>
          <a:prstGeom prst="rect">
            <a:avLst/>
          </a:prstGeom>
          <a:gradFill>
            <a:gsLst>
              <a:gs pos="0">
                <a:srgbClr val="FFFFFF">
                  <a:alpha val="89803"/>
                </a:srgbClr>
              </a:gs>
              <a:gs pos="48000">
                <a:srgbClr val="FFFFFF">
                  <a:alpha val="62745"/>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5" name="Google Shape;45;p6"/>
          <p:cNvSpPr/>
          <p:nvPr/>
        </p:nvSpPr>
        <p:spPr>
          <a:xfrm>
            <a:off x="0" y="2652311"/>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6" name="Google Shape;46;p6"/>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7" name="Google Shape;47;p6"/>
          <p:cNvSpPr txBox="1"/>
          <p:nvPr>
            <p:ph type="title"/>
          </p:nvPr>
        </p:nvSpPr>
        <p:spPr>
          <a:xfrm>
            <a:off x="2033195" y="2172648"/>
            <a:ext cx="5966666" cy="2423346"/>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5888"/>
              <a:buChar char="*"/>
              <a:defRPr b="1" sz="4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 type="body"/>
          </p:nvPr>
        </p:nvSpPr>
        <p:spPr>
          <a:xfrm>
            <a:off x="2022438" y="4607511"/>
            <a:ext cx="5970494" cy="83546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2600"/>
              <a:buNone/>
              <a:defRPr sz="2000">
                <a:solidFill>
                  <a:schemeClr val="dk2"/>
                </a:solidFill>
              </a:defRPr>
            </a:lvl1pPr>
            <a:lvl2pPr indent="-228600" lvl="1" marL="914400" algn="l">
              <a:spcBef>
                <a:spcPts val="360"/>
              </a:spcBef>
              <a:spcAft>
                <a:spcPts val="0"/>
              </a:spcAft>
              <a:buSzPts val="2340"/>
              <a:buNone/>
              <a:defRPr sz="1800">
                <a:solidFill>
                  <a:srgbClr val="888888"/>
                </a:solidFill>
              </a:defRPr>
            </a:lvl2pPr>
            <a:lvl3pPr indent="-228600" lvl="2" marL="1371600" algn="l">
              <a:spcBef>
                <a:spcPts val="320"/>
              </a:spcBef>
              <a:spcAft>
                <a:spcPts val="0"/>
              </a:spcAft>
              <a:buSzPts val="2080"/>
              <a:buNone/>
              <a:defRPr sz="1600">
                <a:solidFill>
                  <a:srgbClr val="888888"/>
                </a:solidFill>
              </a:defRPr>
            </a:lvl3pPr>
            <a:lvl4pPr indent="-228600" lvl="3" marL="1828800" algn="l">
              <a:spcBef>
                <a:spcPts val="300"/>
              </a:spcBef>
              <a:spcAft>
                <a:spcPts val="0"/>
              </a:spcAft>
              <a:buSzPts val="1820"/>
              <a:buNone/>
              <a:defRPr sz="1400">
                <a:solidFill>
                  <a:srgbClr val="888888"/>
                </a:solidFill>
              </a:defRPr>
            </a:lvl4pPr>
            <a:lvl5pPr indent="-228600" lvl="4" marL="2286000" algn="l">
              <a:spcBef>
                <a:spcPts val="300"/>
              </a:spcBef>
              <a:spcAft>
                <a:spcPts val="0"/>
              </a:spcAft>
              <a:buSzPts val="1820"/>
              <a:buNone/>
              <a:defRPr sz="1400">
                <a:solidFill>
                  <a:srgbClr val="888888"/>
                </a:solidFill>
              </a:defRPr>
            </a:lvl5pPr>
            <a:lvl6pPr indent="-228600" lvl="5" marL="2743200" algn="l">
              <a:spcBef>
                <a:spcPts val="300"/>
              </a:spcBef>
              <a:spcAft>
                <a:spcPts val="0"/>
              </a:spcAft>
              <a:buSzPts val="1820"/>
              <a:buNone/>
              <a:defRPr sz="1400">
                <a:solidFill>
                  <a:srgbClr val="888888"/>
                </a:solidFill>
              </a:defRPr>
            </a:lvl6pPr>
            <a:lvl7pPr indent="-228600" lvl="6" marL="3200400" algn="l">
              <a:spcBef>
                <a:spcPts val="300"/>
              </a:spcBef>
              <a:spcAft>
                <a:spcPts val="0"/>
              </a:spcAft>
              <a:buSzPts val="1820"/>
              <a:buNone/>
              <a:defRPr sz="1400">
                <a:solidFill>
                  <a:srgbClr val="888888"/>
                </a:solidFill>
              </a:defRPr>
            </a:lvl7pPr>
            <a:lvl8pPr indent="-228600" lvl="7" marL="3657600" algn="l">
              <a:spcBef>
                <a:spcPts val="300"/>
              </a:spcBef>
              <a:spcAft>
                <a:spcPts val="0"/>
              </a:spcAft>
              <a:buSzPts val="1820"/>
              <a:buNone/>
              <a:defRPr sz="1400">
                <a:solidFill>
                  <a:srgbClr val="888888"/>
                </a:solidFill>
              </a:defRPr>
            </a:lvl8pPr>
            <a:lvl9pPr indent="-228600" lvl="8" marL="4114800" algn="l">
              <a:spcBef>
                <a:spcPts val="300"/>
              </a:spcBef>
              <a:spcAft>
                <a:spcPts val="300"/>
              </a:spcAft>
              <a:buSzPts val="1820"/>
              <a:buNone/>
              <a:defRPr sz="1400">
                <a:solidFill>
                  <a:srgbClr val="888888"/>
                </a:solidFill>
              </a:defRPr>
            </a:lvl9pPr>
          </a:lstStyle>
          <a:p/>
        </p:txBody>
      </p:sp>
      <p:sp>
        <p:nvSpPr>
          <p:cNvPr id="49" name="Google Shape;49;p6"/>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7"/>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6" name="Google Shape;56;p7"/>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 type="body"/>
          </p:nvPr>
        </p:nvSpPr>
        <p:spPr>
          <a:xfrm>
            <a:off x="1142999" y="731519"/>
            <a:ext cx="3346704" cy="347472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
        <p:nvSpPr>
          <p:cNvPr id="58" name="Google Shape;58;p7"/>
          <p:cNvSpPr txBox="1"/>
          <p:nvPr>
            <p:ph idx="2" type="body"/>
          </p:nvPr>
        </p:nvSpPr>
        <p:spPr>
          <a:xfrm>
            <a:off x="4645152" y="731520"/>
            <a:ext cx="3346704" cy="347472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8"/>
          <p:cNvSpPr txBox="1"/>
          <p:nvPr>
            <p:ph idx="1" type="body"/>
          </p:nvPr>
        </p:nvSpPr>
        <p:spPr>
          <a:xfrm>
            <a:off x="1143000" y="731520"/>
            <a:ext cx="3346704"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480"/>
              </a:spcBef>
              <a:spcAft>
                <a:spcPts val="0"/>
              </a:spcAft>
              <a:buSzPts val="3120"/>
              <a:buNone/>
              <a:defRPr b="1" i="0" sz="2400">
                <a:solidFill>
                  <a:schemeClr val="dk1"/>
                </a:solidFill>
                <a:latin typeface="Trebuchet MS"/>
                <a:ea typeface="Trebuchet MS"/>
                <a:cs typeface="Trebuchet MS"/>
                <a:sym typeface="Trebuchet MS"/>
              </a:defRPr>
            </a:lvl1pPr>
            <a:lvl2pPr indent="-228600" lvl="1" marL="914400" algn="l">
              <a:spcBef>
                <a:spcPts val="400"/>
              </a:spcBef>
              <a:spcAft>
                <a:spcPts val="0"/>
              </a:spcAft>
              <a:buSzPts val="2600"/>
              <a:buNone/>
              <a:defRPr b="1" sz="2000"/>
            </a:lvl2pPr>
            <a:lvl3pPr indent="-228600" lvl="2" marL="1371600" algn="l">
              <a:spcBef>
                <a:spcPts val="360"/>
              </a:spcBef>
              <a:spcAft>
                <a:spcPts val="0"/>
              </a:spcAft>
              <a:buSzPts val="2340"/>
              <a:buNone/>
              <a:defRPr b="1" sz="1800"/>
            </a:lvl3pPr>
            <a:lvl4pPr indent="-228600" lvl="3" marL="1828800" algn="l">
              <a:spcBef>
                <a:spcPts val="320"/>
              </a:spcBef>
              <a:spcAft>
                <a:spcPts val="0"/>
              </a:spcAft>
              <a:buSzPts val="2080"/>
              <a:buNone/>
              <a:defRPr b="1" sz="1600"/>
            </a:lvl4pPr>
            <a:lvl5pPr indent="-228600" lvl="4" marL="2286000" algn="l">
              <a:spcBef>
                <a:spcPts val="320"/>
              </a:spcBef>
              <a:spcAft>
                <a:spcPts val="0"/>
              </a:spcAft>
              <a:buSzPts val="2080"/>
              <a:buNone/>
              <a:defRPr b="1" sz="1600"/>
            </a:lvl5pPr>
            <a:lvl6pPr indent="-228600" lvl="5" marL="2743200" algn="l">
              <a:spcBef>
                <a:spcPts val="320"/>
              </a:spcBef>
              <a:spcAft>
                <a:spcPts val="0"/>
              </a:spcAft>
              <a:buSzPts val="2080"/>
              <a:buNone/>
              <a:defRPr b="1" sz="1600"/>
            </a:lvl6pPr>
            <a:lvl7pPr indent="-228600" lvl="6" marL="3200400" algn="l">
              <a:spcBef>
                <a:spcPts val="320"/>
              </a:spcBef>
              <a:spcAft>
                <a:spcPts val="0"/>
              </a:spcAft>
              <a:buSzPts val="2080"/>
              <a:buNone/>
              <a:defRPr b="1" sz="1600"/>
            </a:lvl7pPr>
            <a:lvl8pPr indent="-228600" lvl="7" marL="3657600" algn="l">
              <a:spcBef>
                <a:spcPts val="320"/>
              </a:spcBef>
              <a:spcAft>
                <a:spcPts val="0"/>
              </a:spcAft>
              <a:buSzPts val="2080"/>
              <a:buNone/>
              <a:defRPr b="1" sz="1600"/>
            </a:lvl8pPr>
            <a:lvl9pPr indent="-228600" lvl="8" marL="4114800" algn="l">
              <a:spcBef>
                <a:spcPts val="320"/>
              </a:spcBef>
              <a:spcAft>
                <a:spcPts val="300"/>
              </a:spcAft>
              <a:buSzPts val="2080"/>
              <a:buNone/>
              <a:defRPr b="1" sz="1600"/>
            </a:lvl9pPr>
          </a:lstStyle>
          <a:p/>
        </p:txBody>
      </p:sp>
      <p:sp>
        <p:nvSpPr>
          <p:cNvPr id="61" name="Google Shape;61;p8"/>
          <p:cNvSpPr txBox="1"/>
          <p:nvPr>
            <p:ph idx="2" type="body"/>
          </p:nvPr>
        </p:nvSpPr>
        <p:spPr>
          <a:xfrm>
            <a:off x="1156447" y="1400327"/>
            <a:ext cx="3346704" cy="274320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sz="1800"/>
            </a:lvl1pPr>
            <a:lvl2pPr indent="-377190" lvl="1" marL="914400" algn="l">
              <a:spcBef>
                <a:spcPts val="360"/>
              </a:spcBef>
              <a:spcAft>
                <a:spcPts val="0"/>
              </a:spcAft>
              <a:buSzPts val="2340"/>
              <a:buChar char="*"/>
              <a:defRPr sz="1800"/>
            </a:lvl2pPr>
            <a:lvl3pPr indent="-360680" lvl="2" marL="1371600" algn="l">
              <a:spcBef>
                <a:spcPts val="320"/>
              </a:spcBef>
              <a:spcAft>
                <a:spcPts val="0"/>
              </a:spcAft>
              <a:buSzPts val="2080"/>
              <a:buChar char="*"/>
              <a:defRPr sz="1600"/>
            </a:lvl3pPr>
            <a:lvl4pPr indent="-360680" lvl="3" marL="1828800" algn="l">
              <a:spcBef>
                <a:spcPts val="320"/>
              </a:spcBef>
              <a:spcAft>
                <a:spcPts val="0"/>
              </a:spcAft>
              <a:buSzPts val="2080"/>
              <a:buChar char="*"/>
              <a:defRPr sz="1600"/>
            </a:lvl4pPr>
            <a:lvl5pPr indent="-360679" lvl="4" marL="2286000" algn="l">
              <a:spcBef>
                <a:spcPts val="320"/>
              </a:spcBef>
              <a:spcAft>
                <a:spcPts val="0"/>
              </a:spcAft>
              <a:buSzPts val="2080"/>
              <a:buChar char="*"/>
              <a:defRPr sz="1600"/>
            </a:lvl5pPr>
            <a:lvl6pPr indent="-360679" lvl="5" marL="2743200" algn="l">
              <a:spcBef>
                <a:spcPts val="320"/>
              </a:spcBef>
              <a:spcAft>
                <a:spcPts val="0"/>
              </a:spcAft>
              <a:buSzPts val="2080"/>
              <a:buChar char="*"/>
              <a:defRPr sz="1600"/>
            </a:lvl6pPr>
            <a:lvl7pPr indent="-360679" lvl="6" marL="3200400" algn="l">
              <a:spcBef>
                <a:spcPts val="320"/>
              </a:spcBef>
              <a:spcAft>
                <a:spcPts val="0"/>
              </a:spcAft>
              <a:buSzPts val="2080"/>
              <a:buChar char="*"/>
              <a:defRPr sz="1600"/>
            </a:lvl7pPr>
            <a:lvl8pPr indent="-360679" lvl="7" marL="3657600" algn="l">
              <a:spcBef>
                <a:spcPts val="320"/>
              </a:spcBef>
              <a:spcAft>
                <a:spcPts val="0"/>
              </a:spcAft>
              <a:buSzPts val="2080"/>
              <a:buChar char="*"/>
              <a:defRPr sz="1600"/>
            </a:lvl8pPr>
            <a:lvl9pPr indent="-360679" lvl="8" marL="4114800" algn="l">
              <a:spcBef>
                <a:spcPts val="320"/>
              </a:spcBef>
              <a:spcAft>
                <a:spcPts val="300"/>
              </a:spcAft>
              <a:buSzPts val="2080"/>
              <a:buChar char="*"/>
              <a:defRPr sz="1600"/>
            </a:lvl9pPr>
          </a:lstStyle>
          <a:p/>
        </p:txBody>
      </p:sp>
      <p:sp>
        <p:nvSpPr>
          <p:cNvPr id="62" name="Google Shape;62;p8"/>
          <p:cNvSpPr txBox="1"/>
          <p:nvPr>
            <p:ph idx="3" type="body"/>
          </p:nvPr>
        </p:nvSpPr>
        <p:spPr>
          <a:xfrm>
            <a:off x="4647302" y="731520"/>
            <a:ext cx="3346704"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480"/>
              </a:spcBef>
              <a:spcAft>
                <a:spcPts val="0"/>
              </a:spcAft>
              <a:buSzPts val="3120"/>
              <a:buNone/>
              <a:defRPr b="1" i="0" sz="2400">
                <a:solidFill>
                  <a:schemeClr val="dk1"/>
                </a:solidFill>
                <a:latin typeface="Trebuchet MS"/>
                <a:ea typeface="Trebuchet MS"/>
                <a:cs typeface="Trebuchet MS"/>
                <a:sym typeface="Trebuchet MS"/>
              </a:defRPr>
            </a:lvl1pPr>
            <a:lvl2pPr indent="-228600" lvl="1" marL="914400" algn="l">
              <a:spcBef>
                <a:spcPts val="400"/>
              </a:spcBef>
              <a:spcAft>
                <a:spcPts val="0"/>
              </a:spcAft>
              <a:buSzPts val="2600"/>
              <a:buNone/>
              <a:defRPr b="1" sz="2000"/>
            </a:lvl2pPr>
            <a:lvl3pPr indent="-228600" lvl="2" marL="1371600" algn="l">
              <a:spcBef>
                <a:spcPts val="360"/>
              </a:spcBef>
              <a:spcAft>
                <a:spcPts val="0"/>
              </a:spcAft>
              <a:buSzPts val="2340"/>
              <a:buNone/>
              <a:defRPr b="1" sz="1800"/>
            </a:lvl3pPr>
            <a:lvl4pPr indent="-228600" lvl="3" marL="1828800" algn="l">
              <a:spcBef>
                <a:spcPts val="320"/>
              </a:spcBef>
              <a:spcAft>
                <a:spcPts val="0"/>
              </a:spcAft>
              <a:buSzPts val="2080"/>
              <a:buNone/>
              <a:defRPr b="1" sz="1600"/>
            </a:lvl4pPr>
            <a:lvl5pPr indent="-228600" lvl="4" marL="2286000" algn="l">
              <a:spcBef>
                <a:spcPts val="320"/>
              </a:spcBef>
              <a:spcAft>
                <a:spcPts val="0"/>
              </a:spcAft>
              <a:buSzPts val="2080"/>
              <a:buNone/>
              <a:defRPr b="1" sz="1600"/>
            </a:lvl5pPr>
            <a:lvl6pPr indent="-228600" lvl="5" marL="2743200" algn="l">
              <a:spcBef>
                <a:spcPts val="320"/>
              </a:spcBef>
              <a:spcAft>
                <a:spcPts val="0"/>
              </a:spcAft>
              <a:buSzPts val="2080"/>
              <a:buNone/>
              <a:defRPr b="1" sz="1600"/>
            </a:lvl6pPr>
            <a:lvl7pPr indent="-228600" lvl="6" marL="3200400" algn="l">
              <a:spcBef>
                <a:spcPts val="320"/>
              </a:spcBef>
              <a:spcAft>
                <a:spcPts val="0"/>
              </a:spcAft>
              <a:buSzPts val="2080"/>
              <a:buNone/>
              <a:defRPr b="1" sz="1600"/>
            </a:lvl7pPr>
            <a:lvl8pPr indent="-228600" lvl="7" marL="3657600" algn="l">
              <a:spcBef>
                <a:spcPts val="320"/>
              </a:spcBef>
              <a:spcAft>
                <a:spcPts val="0"/>
              </a:spcAft>
              <a:buSzPts val="2080"/>
              <a:buNone/>
              <a:defRPr b="1" sz="1600"/>
            </a:lvl8pPr>
            <a:lvl9pPr indent="-228600" lvl="8" marL="4114800" algn="l">
              <a:spcBef>
                <a:spcPts val="320"/>
              </a:spcBef>
              <a:spcAft>
                <a:spcPts val="300"/>
              </a:spcAft>
              <a:buSzPts val="2080"/>
              <a:buNone/>
              <a:defRPr b="1" sz="1600"/>
            </a:lvl9pPr>
          </a:lstStyle>
          <a:p/>
        </p:txBody>
      </p:sp>
      <p:sp>
        <p:nvSpPr>
          <p:cNvPr id="63" name="Google Shape;63;p8"/>
          <p:cNvSpPr txBox="1"/>
          <p:nvPr>
            <p:ph idx="4" type="body"/>
          </p:nvPr>
        </p:nvSpPr>
        <p:spPr>
          <a:xfrm>
            <a:off x="4645025" y="1399032"/>
            <a:ext cx="3346704" cy="274320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sz="1800"/>
            </a:lvl1pPr>
            <a:lvl2pPr indent="-377190" lvl="1" marL="914400" algn="l">
              <a:spcBef>
                <a:spcPts val="360"/>
              </a:spcBef>
              <a:spcAft>
                <a:spcPts val="0"/>
              </a:spcAft>
              <a:buSzPts val="2340"/>
              <a:buChar char="*"/>
              <a:defRPr sz="1800"/>
            </a:lvl2pPr>
            <a:lvl3pPr indent="-360680" lvl="2" marL="1371600" algn="l">
              <a:spcBef>
                <a:spcPts val="320"/>
              </a:spcBef>
              <a:spcAft>
                <a:spcPts val="0"/>
              </a:spcAft>
              <a:buSzPts val="2080"/>
              <a:buChar char="*"/>
              <a:defRPr sz="1600"/>
            </a:lvl3pPr>
            <a:lvl4pPr indent="-360680" lvl="3" marL="1828800" algn="l">
              <a:spcBef>
                <a:spcPts val="320"/>
              </a:spcBef>
              <a:spcAft>
                <a:spcPts val="0"/>
              </a:spcAft>
              <a:buSzPts val="2080"/>
              <a:buChar char="*"/>
              <a:defRPr sz="1600"/>
            </a:lvl4pPr>
            <a:lvl5pPr indent="-360679" lvl="4" marL="2286000" algn="l">
              <a:spcBef>
                <a:spcPts val="320"/>
              </a:spcBef>
              <a:spcAft>
                <a:spcPts val="0"/>
              </a:spcAft>
              <a:buSzPts val="2080"/>
              <a:buChar char="*"/>
              <a:defRPr sz="1600"/>
            </a:lvl5pPr>
            <a:lvl6pPr indent="-360679" lvl="5" marL="2743200" algn="l">
              <a:spcBef>
                <a:spcPts val="320"/>
              </a:spcBef>
              <a:spcAft>
                <a:spcPts val="0"/>
              </a:spcAft>
              <a:buSzPts val="2080"/>
              <a:buChar char="*"/>
              <a:defRPr sz="1600"/>
            </a:lvl6pPr>
            <a:lvl7pPr indent="-360679" lvl="6" marL="3200400" algn="l">
              <a:spcBef>
                <a:spcPts val="320"/>
              </a:spcBef>
              <a:spcAft>
                <a:spcPts val="0"/>
              </a:spcAft>
              <a:buSzPts val="2080"/>
              <a:buChar char="*"/>
              <a:defRPr sz="1600"/>
            </a:lvl7pPr>
            <a:lvl8pPr indent="-360679" lvl="7" marL="3657600" algn="l">
              <a:spcBef>
                <a:spcPts val="320"/>
              </a:spcBef>
              <a:spcAft>
                <a:spcPts val="0"/>
              </a:spcAft>
              <a:buSzPts val="2080"/>
              <a:buChar char="*"/>
              <a:defRPr sz="1600"/>
            </a:lvl8pPr>
            <a:lvl9pPr indent="-360679" lvl="8" marL="4114800" algn="l">
              <a:spcBef>
                <a:spcPts val="320"/>
              </a:spcBef>
              <a:spcAft>
                <a:spcPts val="300"/>
              </a:spcAft>
              <a:buSzPts val="2080"/>
              <a:buChar char="*"/>
              <a:defRPr sz="1600"/>
            </a:lvl9pPr>
          </a:lstStyle>
          <a:p/>
        </p:txBody>
      </p:sp>
      <p:sp>
        <p:nvSpPr>
          <p:cNvPr id="64" name="Google Shape;64;p8"/>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7" name="Google Shape;67;p8"/>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9"/>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3" name="Shape 73"/>
        <p:cNvGrpSpPr/>
        <p:nvPr/>
      </p:nvGrpSpPr>
      <p:grpSpPr>
        <a:xfrm>
          <a:off x="0" y="0"/>
          <a:ext cx="0" cy="0"/>
          <a:chOff x="0" y="0"/>
          <a:chExt cx="0" cy="0"/>
        </a:xfrm>
      </p:grpSpPr>
      <p:sp>
        <p:nvSpPr>
          <p:cNvPr id="74" name="Google Shape;74;p10"/>
          <p:cNvSpPr/>
          <p:nvPr/>
        </p:nvSpPr>
        <p:spPr>
          <a:xfrm>
            <a:off x="0" y="3866920"/>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75" name="Google Shape;75;p10"/>
          <p:cNvSpPr/>
          <p:nvPr/>
        </p:nvSpPr>
        <p:spPr>
          <a:xfrm>
            <a:off x="0" y="0"/>
            <a:ext cx="9144000" cy="3866920"/>
          </a:xfrm>
          <a:prstGeom prst="rect">
            <a:avLst/>
          </a:prstGeom>
          <a:gradFill>
            <a:gsLst>
              <a:gs pos="0">
                <a:srgbClr val="FFFFFF">
                  <a:alpha val="89803"/>
                </a:srgbClr>
              </a:gs>
              <a:gs pos="48000">
                <a:srgbClr val="FFFFFF">
                  <a:alpha val="62745"/>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76" name="Google Shape;76;p10"/>
          <p:cNvSpPr/>
          <p:nvPr/>
        </p:nvSpPr>
        <p:spPr>
          <a:xfrm>
            <a:off x="0" y="2652311"/>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77" name="Google Shape;77;p10"/>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78" name="Google Shape;78;p10"/>
          <p:cNvSpPr/>
          <p:nvPr>
            <p:ph idx="2" type="pic"/>
          </p:nvPr>
        </p:nvSpPr>
        <p:spPr>
          <a:xfrm>
            <a:off x="4475175" y="1143000"/>
            <a:ext cx="4114800" cy="3127806"/>
          </a:xfrm>
          <a:prstGeom prst="roundRect">
            <a:avLst>
              <a:gd fmla="val 4230" name="adj"/>
            </a:avLst>
          </a:prstGeom>
          <a:solidFill>
            <a:srgbClr val="8BC9F7"/>
          </a:solidFill>
          <a:ln>
            <a:noFill/>
          </a:ln>
          <a:effectLst>
            <a:reflection blurRad="0" dir="0" dist="0" endA="300" endPos="28000" kx="0" rotWithShape="0" algn="bl" stA="23000" stPos="0" sy="-100000" ky="0"/>
          </a:effectLst>
        </p:spPr>
      </p:sp>
      <p:sp>
        <p:nvSpPr>
          <p:cNvPr id="79" name="Google Shape;79;p10"/>
          <p:cNvSpPr txBox="1"/>
          <p:nvPr>
            <p:ph idx="1" type="body"/>
          </p:nvPr>
        </p:nvSpPr>
        <p:spPr>
          <a:xfrm>
            <a:off x="877887" y="1010486"/>
            <a:ext cx="3694114" cy="2163020"/>
          </a:xfrm>
          <a:prstGeom prst="rect">
            <a:avLst/>
          </a:prstGeom>
          <a:noFill/>
          <a:ln>
            <a:noFill/>
          </a:ln>
        </p:spPr>
        <p:txBody>
          <a:bodyPr anchorCtr="0" anchor="b" bIns="45700" lIns="91425" spcFirstLastPara="1" rIns="91425" wrap="square" tIns="45700">
            <a:normAutofit/>
          </a:bodyPr>
          <a:lstStyle>
            <a:lvl1pPr indent="-360680" lvl="0" marL="457200" algn="l">
              <a:spcBef>
                <a:spcPts val="320"/>
              </a:spcBef>
              <a:spcAft>
                <a:spcPts val="0"/>
              </a:spcAft>
              <a:buSzPts val="2080"/>
              <a:buFont typeface="Georgia"/>
              <a:buChar char="*"/>
              <a:defRPr sz="1600"/>
            </a:lvl1pPr>
            <a:lvl2pPr indent="-228600" lvl="1" marL="914400" algn="l">
              <a:spcBef>
                <a:spcPts val="300"/>
              </a:spcBef>
              <a:spcAft>
                <a:spcPts val="0"/>
              </a:spcAft>
              <a:buSzPts val="1560"/>
              <a:buNone/>
              <a:defRPr sz="1200"/>
            </a:lvl2pPr>
            <a:lvl3pPr indent="-228600" lvl="2" marL="1371600" algn="l">
              <a:spcBef>
                <a:spcPts val="300"/>
              </a:spcBef>
              <a:spcAft>
                <a:spcPts val="0"/>
              </a:spcAft>
              <a:buSzPts val="1300"/>
              <a:buNone/>
              <a:defRPr sz="1000"/>
            </a:lvl3pPr>
            <a:lvl4pPr indent="-228600" lvl="3" marL="1828800" algn="l">
              <a:spcBef>
                <a:spcPts val="300"/>
              </a:spcBef>
              <a:spcAft>
                <a:spcPts val="0"/>
              </a:spcAft>
              <a:buSzPts val="1170"/>
              <a:buNone/>
              <a:defRPr sz="900"/>
            </a:lvl4pPr>
            <a:lvl5pPr indent="-228600" lvl="4" marL="2286000" algn="l">
              <a:spcBef>
                <a:spcPts val="300"/>
              </a:spcBef>
              <a:spcAft>
                <a:spcPts val="0"/>
              </a:spcAft>
              <a:buSzPts val="1170"/>
              <a:buNone/>
              <a:defRPr sz="900"/>
            </a:lvl5pPr>
            <a:lvl6pPr indent="-228600" lvl="5" marL="2743200" algn="l">
              <a:spcBef>
                <a:spcPts val="300"/>
              </a:spcBef>
              <a:spcAft>
                <a:spcPts val="0"/>
              </a:spcAft>
              <a:buSzPts val="1170"/>
              <a:buNone/>
              <a:defRPr sz="900"/>
            </a:lvl6pPr>
            <a:lvl7pPr indent="-228600" lvl="6" marL="3200400" algn="l">
              <a:spcBef>
                <a:spcPts val="300"/>
              </a:spcBef>
              <a:spcAft>
                <a:spcPts val="0"/>
              </a:spcAft>
              <a:buSzPts val="1170"/>
              <a:buNone/>
              <a:defRPr sz="900"/>
            </a:lvl7pPr>
            <a:lvl8pPr indent="-228600" lvl="7" marL="3657600" algn="l">
              <a:spcBef>
                <a:spcPts val="300"/>
              </a:spcBef>
              <a:spcAft>
                <a:spcPts val="0"/>
              </a:spcAft>
              <a:buSzPts val="1170"/>
              <a:buNone/>
              <a:defRPr sz="900"/>
            </a:lvl8pPr>
            <a:lvl9pPr indent="-228600" lvl="8" marL="4114800" algn="l">
              <a:spcBef>
                <a:spcPts val="300"/>
              </a:spcBef>
              <a:spcAft>
                <a:spcPts val="300"/>
              </a:spcAft>
              <a:buSzPts val="1170"/>
              <a:buNone/>
              <a:defRPr sz="900"/>
            </a:lvl9pPr>
          </a:lstStyle>
          <a:p/>
        </p:txBody>
      </p:sp>
      <p:sp>
        <p:nvSpPr>
          <p:cNvPr id="80" name="Google Shape;80;p10"/>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3" name="Google Shape;83;p10"/>
          <p:cNvSpPr txBox="1"/>
          <p:nvPr>
            <p:ph type="title"/>
          </p:nvPr>
        </p:nvSpPr>
        <p:spPr>
          <a:xfrm>
            <a:off x="727268" y="4464421"/>
            <a:ext cx="6383538"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5888"/>
              <a:buChar char="*"/>
              <a:defRPr b="1" sz="4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9D4FE"/>
            </a:gs>
            <a:gs pos="60000">
              <a:srgbClr val="FFFFFF"/>
            </a:gs>
            <a:gs pos="100000">
              <a:srgbClr val="54BDFF"/>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p:nvPr/>
        </p:nvSpPr>
        <p:spPr>
          <a:xfrm>
            <a:off x="0" y="5105400"/>
            <a:ext cx="9144000" cy="1752600"/>
          </a:xfrm>
          <a:prstGeom prst="rect">
            <a:avLst/>
          </a:prstGeom>
          <a:gradFill>
            <a:gsLst>
              <a:gs pos="0">
                <a:srgbClr val="FFFFFF">
                  <a:alpha val="90980"/>
                </a:srgbClr>
              </a:gs>
              <a:gs pos="37000">
                <a:srgbClr val="FFFFFF">
                  <a:alpha val="75686"/>
                </a:srgbClr>
              </a:gs>
              <a:gs pos="100000">
                <a:srgbClr val="B4DCFA">
                  <a:alpha val="7882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7" name="Google Shape;7;p1"/>
          <p:cNvSpPr/>
          <p:nvPr/>
        </p:nvSpPr>
        <p:spPr>
          <a:xfrm>
            <a:off x="0" y="0"/>
            <a:ext cx="9144000" cy="5105400"/>
          </a:xfrm>
          <a:prstGeom prst="rect">
            <a:avLst/>
          </a:prstGeom>
          <a:gradFill>
            <a:gsLst>
              <a:gs pos="0">
                <a:srgbClr val="FFFFFF">
                  <a:alpha val="88627"/>
                </a:srgbClr>
              </a:gs>
              <a:gs pos="48000">
                <a:srgbClr val="FFFFFF">
                  <a:alpha val="61960"/>
                </a:srgbClr>
              </a:gs>
              <a:gs pos="100000">
                <a:srgbClr val="B4DCFA">
                  <a:alpha val="7882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8" name="Google Shape;8;p1"/>
          <p:cNvSpPr/>
          <p:nvPr/>
        </p:nvSpPr>
        <p:spPr>
          <a:xfrm>
            <a:off x="0" y="3768304"/>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9" name="Google Shape;9;p1"/>
          <p:cNvSpPr/>
          <p:nvPr/>
        </p:nvSpPr>
        <p:spPr>
          <a:xfrm>
            <a:off x="0" y="1600200"/>
            <a:ext cx="9144000" cy="5105400"/>
          </a:xfrm>
          <a:prstGeom prst="ellipse">
            <a:avLst/>
          </a:prstGeom>
          <a:gradFill>
            <a:gsLst>
              <a:gs pos="0">
                <a:schemeClr val="lt1"/>
              </a:gs>
              <a:gs pos="56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10" name="Google Shape;10;p1"/>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rgbClr val="C3260C"/>
              </a:buClr>
              <a:buSzPts val="5888"/>
              <a:buFont typeface="Georgia"/>
              <a:buChar char="*"/>
              <a:defRPr b="1" i="0" sz="46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1" name="Google Shape;11;p1"/>
          <p:cNvSpPr txBox="1"/>
          <p:nvPr>
            <p:ph idx="1" type="body"/>
          </p:nvPr>
        </p:nvSpPr>
        <p:spPr>
          <a:xfrm>
            <a:off x="1143000" y="732260"/>
            <a:ext cx="6400800" cy="3474720"/>
          </a:xfrm>
          <a:prstGeom prst="rect">
            <a:avLst/>
          </a:prstGeom>
          <a:noFill/>
          <a:ln>
            <a:noFill/>
          </a:ln>
        </p:spPr>
        <p:txBody>
          <a:bodyPr anchorCtr="0" anchor="t" bIns="45700" lIns="91425" spcFirstLastPara="1" rIns="91425" wrap="square" tIns="45700">
            <a:normAutofit/>
          </a:bodyPr>
          <a:lstStyle>
            <a:lvl1pPr indent="-410210" lvl="0" marL="457200" marR="0" rtl="0" algn="l">
              <a:spcBef>
                <a:spcPts val="440"/>
              </a:spcBef>
              <a:spcAft>
                <a:spcPts val="0"/>
              </a:spcAft>
              <a:buClr>
                <a:srgbClr val="C3260C"/>
              </a:buClr>
              <a:buSzPts val="2860"/>
              <a:buFont typeface="Georgia"/>
              <a:buChar char="*"/>
              <a:defRPr b="0" i="0" sz="2200" u="none" cap="none" strike="noStrike">
                <a:solidFill>
                  <a:srgbClr val="3F3F3F"/>
                </a:solidFill>
                <a:latin typeface="Trebuchet MS"/>
                <a:ea typeface="Trebuchet MS"/>
                <a:cs typeface="Trebuchet MS"/>
                <a:sym typeface="Trebuchet MS"/>
              </a:defRPr>
            </a:lvl1pPr>
            <a:lvl2pPr indent="-393700" lvl="1" marL="914400" marR="0" rtl="0" algn="l">
              <a:spcBef>
                <a:spcPts val="400"/>
              </a:spcBef>
              <a:spcAft>
                <a:spcPts val="0"/>
              </a:spcAft>
              <a:buClr>
                <a:srgbClr val="C3260C"/>
              </a:buClr>
              <a:buSzPts val="2600"/>
              <a:buFont typeface="Georgia"/>
              <a:buChar char="*"/>
              <a:defRPr b="0" i="0" sz="2000" u="none" cap="none" strike="noStrike">
                <a:solidFill>
                  <a:srgbClr val="3F3F3F"/>
                </a:solidFill>
                <a:latin typeface="Trebuchet MS"/>
                <a:ea typeface="Trebuchet MS"/>
                <a:cs typeface="Trebuchet MS"/>
                <a:sym typeface="Trebuchet MS"/>
              </a:defRPr>
            </a:lvl2pPr>
            <a:lvl3pPr indent="-377189" lvl="2" marL="1371600" marR="0" rtl="0" algn="l">
              <a:spcBef>
                <a:spcPts val="360"/>
              </a:spcBef>
              <a:spcAft>
                <a:spcPts val="0"/>
              </a:spcAft>
              <a:buClr>
                <a:srgbClr val="C3260C"/>
              </a:buClr>
              <a:buSzPts val="2340"/>
              <a:buFont typeface="Georgia"/>
              <a:buChar char="*"/>
              <a:defRPr b="0" i="0" sz="1800" u="none" cap="none" strike="noStrike">
                <a:solidFill>
                  <a:srgbClr val="3F3F3F"/>
                </a:solidFill>
                <a:latin typeface="Trebuchet MS"/>
                <a:ea typeface="Trebuchet MS"/>
                <a:cs typeface="Trebuchet MS"/>
                <a:sym typeface="Trebuchet MS"/>
              </a:defRPr>
            </a:lvl3pPr>
            <a:lvl4pPr indent="-360680" lvl="3" marL="1828800" marR="0" rtl="0" algn="l">
              <a:spcBef>
                <a:spcPts val="320"/>
              </a:spcBef>
              <a:spcAft>
                <a:spcPts val="0"/>
              </a:spcAft>
              <a:buClr>
                <a:srgbClr val="C3260C"/>
              </a:buClr>
              <a:buSzPts val="2080"/>
              <a:buFont typeface="Georgia"/>
              <a:buChar char="*"/>
              <a:defRPr b="0" i="0" sz="1600" u="none" cap="none" strike="noStrike">
                <a:solidFill>
                  <a:srgbClr val="3F3F3F"/>
                </a:solidFill>
                <a:latin typeface="Trebuchet MS"/>
                <a:ea typeface="Trebuchet MS"/>
                <a:cs typeface="Trebuchet MS"/>
                <a:sym typeface="Trebuchet MS"/>
              </a:defRPr>
            </a:lvl4pPr>
            <a:lvl5pPr indent="-344170" lvl="4" marL="2286000" marR="0" rtl="0" algn="l">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5pPr>
            <a:lvl6pPr indent="-344170" lvl="5" marL="2743200" marR="0" rtl="0" algn="l">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6pPr>
            <a:lvl7pPr indent="-344170" lvl="6" marL="3200400" marR="0" rtl="0" algn="l">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7pPr>
            <a:lvl8pPr indent="-344170" lvl="7" marL="3657600" marR="0" rtl="0" algn="l">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8pPr>
            <a:lvl9pPr indent="-344170" lvl="8" marL="4114800" marR="0" rtl="0" algn="l">
              <a:spcBef>
                <a:spcPts val="300"/>
              </a:spcBef>
              <a:spcAft>
                <a:spcPts val="30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9pPr>
          </a:lstStyle>
          <a:p/>
        </p:txBody>
      </p:sp>
      <p:sp>
        <p:nvSpPr>
          <p:cNvPr id="12" name="Google Shape;12;p1"/>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1100" u="none" cap="none" strike="noStrike">
                <a:solidFill>
                  <a:srgbClr val="7F7F7F"/>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3" name="Google Shape;13;p1"/>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100" u="none" cap="none" strike="noStrike">
                <a:solidFill>
                  <a:srgbClr val="7F7F7F"/>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14" name="Google Shape;14;p1"/>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200" u="none" cap="none" strike="noStrike">
                <a:solidFill>
                  <a:srgbClr val="7F7F7F"/>
                </a:solidFill>
                <a:latin typeface="Trebuchet MS"/>
                <a:ea typeface="Trebuchet MS"/>
                <a:cs typeface="Trebuchet MS"/>
                <a:sym typeface="Trebuchet MS"/>
              </a:defRPr>
            </a:lvl1pPr>
            <a:lvl2pPr indent="0" lvl="1" marL="0" marR="0" rtl="0" algn="ctr">
              <a:spcBef>
                <a:spcPts val="0"/>
              </a:spcBef>
              <a:buNone/>
              <a:defRPr b="1" i="0" sz="1200" u="none" cap="none" strike="noStrike">
                <a:solidFill>
                  <a:srgbClr val="7F7F7F"/>
                </a:solidFill>
                <a:latin typeface="Trebuchet MS"/>
                <a:ea typeface="Trebuchet MS"/>
                <a:cs typeface="Trebuchet MS"/>
                <a:sym typeface="Trebuchet MS"/>
              </a:defRPr>
            </a:lvl2pPr>
            <a:lvl3pPr indent="0" lvl="2" marL="0" marR="0" rtl="0" algn="ctr">
              <a:spcBef>
                <a:spcPts val="0"/>
              </a:spcBef>
              <a:buNone/>
              <a:defRPr b="1" i="0" sz="1200" u="none" cap="none" strike="noStrike">
                <a:solidFill>
                  <a:srgbClr val="7F7F7F"/>
                </a:solidFill>
                <a:latin typeface="Trebuchet MS"/>
                <a:ea typeface="Trebuchet MS"/>
                <a:cs typeface="Trebuchet MS"/>
                <a:sym typeface="Trebuchet MS"/>
              </a:defRPr>
            </a:lvl3pPr>
            <a:lvl4pPr indent="0" lvl="3" marL="0" marR="0" rtl="0" algn="ctr">
              <a:spcBef>
                <a:spcPts val="0"/>
              </a:spcBef>
              <a:buNone/>
              <a:defRPr b="1" i="0" sz="1200" u="none" cap="none" strike="noStrike">
                <a:solidFill>
                  <a:srgbClr val="7F7F7F"/>
                </a:solidFill>
                <a:latin typeface="Trebuchet MS"/>
                <a:ea typeface="Trebuchet MS"/>
                <a:cs typeface="Trebuchet MS"/>
                <a:sym typeface="Trebuchet MS"/>
              </a:defRPr>
            </a:lvl4pPr>
            <a:lvl5pPr indent="0" lvl="4" marL="0" marR="0" rtl="0" algn="ctr">
              <a:spcBef>
                <a:spcPts val="0"/>
              </a:spcBef>
              <a:buNone/>
              <a:defRPr b="1" i="0" sz="1200" u="none" cap="none" strike="noStrike">
                <a:solidFill>
                  <a:srgbClr val="7F7F7F"/>
                </a:solidFill>
                <a:latin typeface="Trebuchet MS"/>
                <a:ea typeface="Trebuchet MS"/>
                <a:cs typeface="Trebuchet MS"/>
                <a:sym typeface="Trebuchet MS"/>
              </a:defRPr>
            </a:lvl5pPr>
            <a:lvl6pPr indent="0" lvl="5" marL="0" marR="0" rtl="0" algn="ctr">
              <a:spcBef>
                <a:spcPts val="0"/>
              </a:spcBef>
              <a:buNone/>
              <a:defRPr b="1" i="0" sz="1200" u="none" cap="none" strike="noStrike">
                <a:solidFill>
                  <a:srgbClr val="7F7F7F"/>
                </a:solidFill>
                <a:latin typeface="Trebuchet MS"/>
                <a:ea typeface="Trebuchet MS"/>
                <a:cs typeface="Trebuchet MS"/>
                <a:sym typeface="Trebuchet MS"/>
              </a:defRPr>
            </a:lvl6pPr>
            <a:lvl7pPr indent="0" lvl="6" marL="0" marR="0" rtl="0" algn="ctr">
              <a:spcBef>
                <a:spcPts val="0"/>
              </a:spcBef>
              <a:buNone/>
              <a:defRPr b="1" i="0" sz="1200" u="none" cap="none" strike="noStrike">
                <a:solidFill>
                  <a:srgbClr val="7F7F7F"/>
                </a:solidFill>
                <a:latin typeface="Trebuchet MS"/>
                <a:ea typeface="Trebuchet MS"/>
                <a:cs typeface="Trebuchet MS"/>
                <a:sym typeface="Trebuchet MS"/>
              </a:defRPr>
            </a:lvl7pPr>
            <a:lvl8pPr indent="0" lvl="7" marL="0" marR="0" rtl="0" algn="ctr">
              <a:spcBef>
                <a:spcPts val="0"/>
              </a:spcBef>
              <a:buNone/>
              <a:defRPr b="1" i="0" sz="1200" u="none" cap="none" strike="noStrike">
                <a:solidFill>
                  <a:srgbClr val="7F7F7F"/>
                </a:solidFill>
                <a:latin typeface="Trebuchet MS"/>
                <a:ea typeface="Trebuchet MS"/>
                <a:cs typeface="Trebuchet MS"/>
                <a:sym typeface="Trebuchet MS"/>
              </a:defRPr>
            </a:lvl8pPr>
            <a:lvl9pPr indent="0" lvl="8" marL="0" marR="0" rtl="0" algn="ctr">
              <a:spcBef>
                <a:spcPts val="0"/>
              </a:spcBef>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ncbi.nlm.nih.gov/pmc/articles/PMC4189697/#b11-ptj4910704" TargetMode="External"/><Relationship Id="rId4" Type="http://schemas.openxmlformats.org/officeDocument/2006/relationships/hyperlink" Target="https://www.ncbi.nlm.nih.gov/pmc/articles/PMC4189697/#b11-ptj4910704" TargetMode="External"/><Relationship Id="rId5" Type="http://schemas.openxmlformats.org/officeDocument/2006/relationships/hyperlink" Target="https://www.youtube.com/watch?v=7px1fl41cA4&amp;fbclid=IwAR1zT8EsbZjfg1XIEgRn4T4aLGsMYPKj88fX-1UFQLPpb_03-ms-BFwy7L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outube.com/watch?v=vuauCJIXpzo&amp;fbclid=IwAR1gCEnk7qLcNdeihoskGC9_8Axb5bKz3LU_sKyDyjgm-DMbDwmfgBCWlF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spritam.com/#/patien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jpg"/><Relationship Id="rId4" Type="http://schemas.openxmlformats.org/officeDocument/2006/relationships/image" Target="../media/image6.jpg"/><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youtube.com/watch?v=Vx0Z6LplaM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3"/>
          <p:cNvSpPr txBox="1"/>
          <p:nvPr>
            <p:ph idx="1" type="subTitle"/>
          </p:nvPr>
        </p:nvSpPr>
        <p:spPr>
          <a:xfrm>
            <a:off x="432547" y="4941168"/>
            <a:ext cx="5637010" cy="88211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860"/>
              <a:buNone/>
            </a:pPr>
            <a:r>
              <a:rPr b="1" lang="en-US">
                <a:solidFill>
                  <a:srgbClr val="821908"/>
                </a:solidFill>
                <a:latin typeface="Trebuchet MS"/>
                <a:ea typeface="Trebuchet MS"/>
                <a:cs typeface="Trebuchet MS"/>
                <a:sym typeface="Trebuchet MS"/>
              </a:rPr>
              <a:t>Israa Mafarjeh</a:t>
            </a:r>
            <a:endParaRPr b="1">
              <a:solidFill>
                <a:srgbClr val="821908"/>
              </a:solidFill>
              <a:latin typeface="Trebuchet MS"/>
              <a:ea typeface="Trebuchet MS"/>
              <a:cs typeface="Trebuchet MS"/>
              <a:sym typeface="Trebuchet MS"/>
            </a:endParaRPr>
          </a:p>
          <a:p>
            <a:pPr indent="0" lvl="0" marL="0" rtl="0" algn="l">
              <a:spcBef>
                <a:spcPts val="740"/>
              </a:spcBef>
              <a:spcAft>
                <a:spcPts val="0"/>
              </a:spcAft>
              <a:buSzPts val="2860"/>
              <a:buNone/>
            </a:pPr>
            <a:r>
              <a:rPr b="1" lang="en-US">
                <a:solidFill>
                  <a:srgbClr val="063C64"/>
                </a:solidFill>
                <a:latin typeface="Trebuchet MS"/>
                <a:ea typeface="Trebuchet MS"/>
                <a:cs typeface="Trebuchet MS"/>
                <a:sym typeface="Trebuchet MS"/>
              </a:rPr>
              <a:t>Muhammad Musleh</a:t>
            </a:r>
            <a:endParaRPr b="1">
              <a:solidFill>
                <a:srgbClr val="063C64"/>
              </a:solidFill>
              <a:latin typeface="Trebuchet MS"/>
              <a:ea typeface="Trebuchet MS"/>
              <a:cs typeface="Trebuchet MS"/>
              <a:sym typeface="Trebuchet MS"/>
            </a:endParaRPr>
          </a:p>
        </p:txBody>
      </p:sp>
      <p:sp>
        <p:nvSpPr>
          <p:cNvPr id="101" name="Google Shape;101;p13"/>
          <p:cNvSpPr txBox="1"/>
          <p:nvPr>
            <p:ph type="ctrTitle"/>
          </p:nvPr>
        </p:nvSpPr>
        <p:spPr>
          <a:xfrm>
            <a:off x="683568" y="764704"/>
            <a:ext cx="8352928" cy="1872208"/>
          </a:xfrm>
          <a:prstGeom prst="rect">
            <a:avLst/>
          </a:prstGeom>
          <a:noFill/>
          <a:ln>
            <a:noFill/>
          </a:ln>
        </p:spPr>
        <p:txBody>
          <a:bodyPr anchorCtr="0" anchor="t" bIns="45700" lIns="91425" spcFirstLastPara="1" rIns="91425" wrap="square" tIns="45700">
            <a:noAutofit/>
          </a:bodyPr>
          <a:lstStyle/>
          <a:p>
            <a:pPr indent="-457200" lvl="0" marL="640080" rtl="0" algn="l">
              <a:spcBef>
                <a:spcPts val="0"/>
              </a:spcBef>
              <a:spcAft>
                <a:spcPts val="0"/>
              </a:spcAft>
              <a:buSzPts val="6912"/>
              <a:buChar char="*"/>
            </a:pPr>
            <a:r>
              <a:rPr lang="en-US"/>
              <a:t>3D-Printing Technology</a:t>
            </a:r>
            <a:br>
              <a:rPr lang="en-US"/>
            </a:br>
            <a:br>
              <a:rPr lang="en-US"/>
            </a:br>
            <a:r>
              <a:rPr lang="en-US" sz="3200"/>
              <a:t>In Pharmaceutical Industry</a:t>
            </a:r>
            <a:endParaRPr sz="3200"/>
          </a:p>
        </p:txBody>
      </p:sp>
      <p:pic>
        <p:nvPicPr>
          <p:cNvPr id="102" name="Google Shape;102;p13"/>
          <p:cNvPicPr preferRelativeResize="0"/>
          <p:nvPr/>
        </p:nvPicPr>
        <p:blipFill rotWithShape="1">
          <a:blip r:embed="rId3">
            <a:alphaModFix/>
          </a:blip>
          <a:srcRect b="0" l="0" r="0" t="0"/>
          <a:stretch/>
        </p:blipFill>
        <p:spPr>
          <a:xfrm>
            <a:off x="3635896" y="3501008"/>
            <a:ext cx="4860032" cy="32129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animEffect filter="fade" transition="in">
                                      <p:cBhvr>
                                        <p:cTn dur="500"/>
                                        <p:tgtEl>
                                          <p:spTgt spid="10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animEffect filter="fade" transition="in">
                                      <p:cBhvr>
                                        <p:cTn dur="500"/>
                                        <p:tgtEl>
                                          <p:spTgt spid="10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2"/>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p>
            <a:pPr indent="-373888" lvl="0" marL="320040" rtl="0" algn="r">
              <a:spcBef>
                <a:spcPts val="0"/>
              </a:spcBef>
              <a:spcAft>
                <a:spcPts val="0"/>
              </a:spcAft>
              <a:buSzPts val="5888"/>
              <a:buChar char="*"/>
            </a:pPr>
            <a:r>
              <a:rPr lang="en-US"/>
              <a:t>FDM and HME</a:t>
            </a:r>
            <a:endParaRPr/>
          </a:p>
        </p:txBody>
      </p:sp>
      <p:sp>
        <p:nvSpPr>
          <p:cNvPr id="152" name="Google Shape;152;p22"/>
          <p:cNvSpPr txBox="1"/>
          <p:nvPr>
            <p:ph idx="1" type="body"/>
          </p:nvPr>
        </p:nvSpPr>
        <p:spPr>
          <a:xfrm>
            <a:off x="395536" y="260648"/>
            <a:ext cx="8064896" cy="3474720"/>
          </a:xfrm>
          <a:prstGeom prst="rect">
            <a:avLst/>
          </a:prstGeom>
          <a:noFill/>
          <a:ln>
            <a:noFill/>
          </a:ln>
        </p:spPr>
        <p:txBody>
          <a:bodyPr anchorCtr="0" anchor="t" bIns="45700" lIns="91425" spcFirstLastPara="1" rIns="91425" wrap="square" tIns="45700">
            <a:noAutofit/>
          </a:bodyPr>
          <a:lstStyle/>
          <a:p>
            <a:pPr indent="-182880" lvl="0" marL="228600" rtl="0" algn="l">
              <a:spcBef>
                <a:spcPts val="0"/>
              </a:spcBef>
              <a:spcAft>
                <a:spcPts val="0"/>
              </a:spcAft>
              <a:buSzPts val="1820"/>
              <a:buChar char="*"/>
            </a:pPr>
            <a:r>
              <a:rPr b="1" lang="en-US" sz="1400">
                <a:solidFill>
                  <a:schemeClr val="dk1"/>
                </a:solidFill>
              </a:rPr>
              <a:t> Fused Deposition Modeling (FDM) combined with Hot Melt Extrusion(HME) — to produce drug-loaded filaments — represents one promising technique for 3D printing drugs. The major challenge is that the temperatures needed during printing might degrade active pharmaceutical ingredients (APIs). </a:t>
            </a:r>
            <a:br>
              <a:rPr b="1" lang="en-US" sz="1400">
                <a:solidFill>
                  <a:schemeClr val="dk1"/>
                </a:solidFill>
              </a:rPr>
            </a:br>
            <a:br>
              <a:rPr b="1" lang="en-US" sz="1400">
                <a:solidFill>
                  <a:schemeClr val="dk1"/>
                </a:solidFill>
              </a:rPr>
            </a:br>
            <a:r>
              <a:rPr lang="en-US" sz="1400">
                <a:solidFill>
                  <a:schemeClr val="dk1"/>
                </a:solidFill>
              </a:rPr>
              <a:t>FDM printers are much more </a:t>
            </a:r>
            <a:r>
              <a:rPr b="1" lang="en-US" sz="1400">
                <a:solidFill>
                  <a:schemeClr val="dk1"/>
                </a:solidFill>
              </a:rPr>
              <a:t>common</a:t>
            </a:r>
            <a:r>
              <a:rPr lang="en-US" sz="1400">
                <a:solidFill>
                  <a:schemeClr val="dk1"/>
                </a:solidFill>
              </a:rPr>
              <a:t> and </a:t>
            </a:r>
            <a:r>
              <a:rPr b="1" lang="en-US" sz="1400">
                <a:solidFill>
                  <a:schemeClr val="dk1"/>
                </a:solidFill>
              </a:rPr>
              <a:t>inexpensive</a:t>
            </a:r>
            <a:r>
              <a:rPr lang="en-US" sz="1400">
                <a:solidFill>
                  <a:schemeClr val="dk1"/>
                </a:solidFill>
              </a:rPr>
              <a:t> than the SLS type.</a:t>
            </a:r>
            <a:r>
              <a:rPr baseline="30000" lang="en-US" sz="1400" u="sng">
                <a:solidFill>
                  <a:schemeClr val="hlink"/>
                </a:solidFill>
                <a:hlinkClick r:id="rId3"/>
              </a:rPr>
              <a:t>11</a:t>
            </a:r>
            <a:r>
              <a:rPr lang="en-US" sz="1400">
                <a:solidFill>
                  <a:schemeClr val="dk1"/>
                </a:solidFill>
              </a:rPr>
              <a:t> An FDM printer uses a printhead similar to an inkjet printer. However, instead of ink, beads of heated plastic are released from the printhead as it moves, building the object in thin layers.This process is repeated over and over, allowing precise control of the amount and location of each deposit to shape each layer. Since the material is heated as it is extruded, it fuses or bonds to the layers below. As each layer of plastic cools, it hardens, gradually creating the solid object as the layers build. Depending on the complexity and cost of an FDM printer, it may have enhanced features such as multiple printheads. FDM printers can use a variety of plastics.</a:t>
            </a:r>
            <a:r>
              <a:rPr baseline="30000" lang="en-US" sz="1400" u="sng">
                <a:solidFill>
                  <a:schemeClr val="hlink"/>
                </a:solidFill>
                <a:hlinkClick r:id="rId4"/>
              </a:rPr>
              <a:t>11</a:t>
            </a:r>
            <a:r>
              <a:rPr lang="en-US" sz="1400">
                <a:solidFill>
                  <a:schemeClr val="dk1"/>
                </a:solidFill>
              </a:rPr>
              <a:t> In fact, 3D FDM printed parts are often made from the same thermoplastics that are used in traditional injection molding or machining, so they have similar stability, durability, and mechanical properties. </a:t>
            </a:r>
            <a:br>
              <a:rPr lang="en-US" sz="1400">
                <a:solidFill>
                  <a:schemeClr val="dk1"/>
                </a:solidFill>
              </a:rPr>
            </a:br>
            <a:br>
              <a:rPr lang="en-US" sz="1400">
                <a:solidFill>
                  <a:schemeClr val="dk1"/>
                </a:solidFill>
              </a:rPr>
            </a:br>
            <a:r>
              <a:rPr lang="en-US" sz="1400" u="sng">
                <a:solidFill>
                  <a:schemeClr val="hlink"/>
                </a:solidFill>
                <a:hlinkClick r:id="rId5"/>
              </a:rPr>
              <a:t>https://www.youtube.com/watch?v=7px1fl41cA4&amp;fbclid=IwAR1zT8EsbZjfg1XIEgRn4T4aLGsMYPKj88fX-1UFQLPpb_03-ms-BFwy7Lk</a:t>
            </a:r>
            <a:br>
              <a:rPr lang="en-US" sz="1400">
                <a:solidFill>
                  <a:schemeClr val="dk1"/>
                </a:solidFill>
              </a:rPr>
            </a:br>
            <a:br>
              <a:rPr lang="en-US" sz="1400">
                <a:solidFill>
                  <a:schemeClr val="dk1"/>
                </a:solidFill>
              </a:rPr>
            </a:br>
            <a:endParaRPr sz="14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Effect filter="fade" transition="in">
                                      <p:cBhvr>
                                        <p:cTn dur="500"/>
                                        <p:tgtEl>
                                          <p:spTgt spid="15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p>
            <a:pPr indent="-373888" lvl="0" marL="320040" rtl="0" algn="r">
              <a:spcBef>
                <a:spcPts val="0"/>
              </a:spcBef>
              <a:spcAft>
                <a:spcPts val="0"/>
              </a:spcAft>
              <a:buSzPts val="5888"/>
              <a:buChar char="*"/>
            </a:pPr>
            <a:r>
              <a:rPr lang="en-US"/>
              <a:t>Inkjet Printing</a:t>
            </a:r>
            <a:endParaRPr/>
          </a:p>
        </p:txBody>
      </p:sp>
      <p:sp>
        <p:nvSpPr>
          <p:cNvPr id="158" name="Google Shape;158;p23"/>
          <p:cNvSpPr txBox="1"/>
          <p:nvPr>
            <p:ph idx="1" type="body"/>
          </p:nvPr>
        </p:nvSpPr>
        <p:spPr>
          <a:xfrm>
            <a:off x="179512" y="731520"/>
            <a:ext cx="8712968" cy="3474720"/>
          </a:xfrm>
          <a:prstGeom prst="rect">
            <a:avLst/>
          </a:prstGeom>
          <a:noFill/>
          <a:ln>
            <a:noFill/>
          </a:ln>
        </p:spPr>
        <p:txBody>
          <a:bodyPr anchorCtr="0" anchor="t" bIns="45700" lIns="91425" spcFirstLastPara="1" rIns="91425" wrap="square" tIns="45700">
            <a:noAutofit/>
          </a:bodyPr>
          <a:lstStyle/>
          <a:p>
            <a:pPr indent="-182880" lvl="0" marL="228600" rtl="0" algn="l">
              <a:spcBef>
                <a:spcPts val="0"/>
              </a:spcBef>
              <a:spcAft>
                <a:spcPts val="0"/>
              </a:spcAft>
              <a:buSzPts val="1820"/>
              <a:buChar char="*"/>
            </a:pPr>
            <a:r>
              <a:rPr b="1" lang="en-US" sz="1400">
                <a:solidFill>
                  <a:schemeClr val="dk1"/>
                </a:solidFill>
              </a:rPr>
              <a:t>In inkjet printing, different combinations of active ingredients and excipients (inks) are sprayed through a nozzle to deposit three-dimensional structures in solid dosage forms. This layer-by-layer deposition of the drug ingredient gives rise to a three-dimensional tablet . </a:t>
            </a:r>
            <a:br>
              <a:rPr b="1" lang="en-US" sz="1400">
                <a:solidFill>
                  <a:schemeClr val="dk1"/>
                </a:solidFill>
              </a:rPr>
            </a:br>
            <a:br>
              <a:rPr b="1" lang="en-US" sz="1400">
                <a:solidFill>
                  <a:schemeClr val="dk1"/>
                </a:solidFill>
              </a:rPr>
            </a:br>
            <a:r>
              <a:rPr b="1" lang="en-US" sz="1400">
                <a:solidFill>
                  <a:schemeClr val="dk1"/>
                </a:solidFill>
              </a:rPr>
              <a:t>Inkjet printing is a “noncontact” technique that uses thermal, electromagnetic, or piezoelectric technology to deposit tiny droplets of “ink” (actual ink or other materials) onto a substrate according to digital instructions. In inkjet printing, droplet deposition is usually done by using heat or mechanical compression to eject the ink drops. In TIJ printers, heating the printhead creates small air bubbles that collapse, creating pressure pulses that eject ink drops from nozzles in volumes as small as 10 to 150 picoliters. Droplet size can be varied by adjusting the applied temperature gradient, pulse frequency, and ink viscosity.</a:t>
            </a:r>
            <a:endParaRPr b="1" sz="1400">
              <a:solidFill>
                <a:schemeClr val="dk1"/>
              </a:solidFill>
            </a:endParaRPr>
          </a:p>
          <a:p>
            <a:pPr indent="-182880" lvl="0" marL="228600" rtl="0" algn="l">
              <a:spcBef>
                <a:spcPts val="580"/>
              </a:spcBef>
              <a:spcAft>
                <a:spcPts val="0"/>
              </a:spcAft>
              <a:buSzPts val="1820"/>
              <a:buChar char="*"/>
            </a:pPr>
            <a:r>
              <a:rPr b="1" lang="en-US" sz="1400">
                <a:solidFill>
                  <a:schemeClr val="dk1"/>
                </a:solidFill>
              </a:rPr>
              <a:t>TIJ printers are particularly promising for use in tissue engineering and regenerative medicine. Because of their digital precision, control, versatility, and benign effect on mammalian cells, this technology is already being applied to print simple 2D and 3D tissues and organs (also known as bioprinting). TIJ printers may also prove ideal for other sophisticated uses, such as drug delivery and gene transfection during tissue construction</a:t>
            </a:r>
            <a:endParaRPr b="1" sz="1400">
              <a:solidFill>
                <a:schemeClr val="dk1"/>
              </a:solidFill>
            </a:endParaRPr>
          </a:p>
          <a:p>
            <a:pPr indent="-67309" lvl="0" marL="228600" rtl="0" algn="l">
              <a:spcBef>
                <a:spcPts val="580"/>
              </a:spcBef>
              <a:spcAft>
                <a:spcPts val="0"/>
              </a:spcAft>
              <a:buSzPts val="1820"/>
              <a:buNone/>
            </a:pPr>
            <a:r>
              <a:t/>
            </a:r>
            <a:endParaRPr b="1" sz="14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500"/>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animEffect filter="fade" transition="in">
                                      <p:cBhvr>
                                        <p:cTn dur="500"/>
                                        <p:tgtEl>
                                          <p:spTgt spid="1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animEffect filter="fade" transition="in">
                                      <p:cBhvr>
                                        <p:cTn dur="500"/>
                                        <p:tgtEl>
                                          <p:spTgt spid="15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p>
            <a:pPr indent="-373888" lvl="0" marL="320040" rtl="0" algn="r">
              <a:spcBef>
                <a:spcPts val="0"/>
              </a:spcBef>
              <a:spcAft>
                <a:spcPts val="0"/>
              </a:spcAft>
              <a:buSzPts val="5888"/>
              <a:buChar char="*"/>
            </a:pPr>
            <a:r>
              <a:rPr lang="en-US"/>
              <a:t>SLA</a:t>
            </a:r>
            <a:endParaRPr/>
          </a:p>
        </p:txBody>
      </p:sp>
      <p:sp>
        <p:nvSpPr>
          <p:cNvPr id="164" name="Google Shape;164;p24"/>
          <p:cNvSpPr txBox="1"/>
          <p:nvPr>
            <p:ph idx="1" type="body"/>
          </p:nvPr>
        </p:nvSpPr>
        <p:spPr>
          <a:xfrm>
            <a:off x="0" y="332656"/>
            <a:ext cx="9144000" cy="4896544"/>
          </a:xfrm>
          <a:prstGeom prst="rect">
            <a:avLst/>
          </a:prstGeom>
          <a:noFill/>
          <a:ln>
            <a:noFill/>
          </a:ln>
        </p:spPr>
        <p:txBody>
          <a:bodyPr anchorCtr="0" anchor="t" bIns="45700" lIns="91425" spcFirstLastPara="1" rIns="91425" wrap="square" tIns="45700">
            <a:noAutofit/>
          </a:bodyPr>
          <a:lstStyle/>
          <a:p>
            <a:pPr indent="-182880" lvl="0" marL="228600" rtl="0" algn="l">
              <a:spcBef>
                <a:spcPts val="0"/>
              </a:spcBef>
              <a:spcAft>
                <a:spcPts val="0"/>
              </a:spcAft>
              <a:buSzPts val="1820"/>
              <a:buChar char="*"/>
            </a:pPr>
            <a:r>
              <a:rPr b="1" lang="en-US" sz="1400">
                <a:solidFill>
                  <a:schemeClr val="dk1"/>
                </a:solidFill>
              </a:rPr>
              <a:t>This technique involves the curing of photosensitive material/s to produces a 3D object. Scanning a focused Ultraviolet (UV) laser over the top of a photopolymerizable liquid in a layer by layer fashion, SLA employs a digital mirroring device to initiate a chemical reaction in the photopolymer which causes the gelation of the exposed area. This process is repeated layer after layer to build the entire parts of the object. This occurs as unreacted functional groups on the solidified structure in the first layer polymerises with the illuminated resin in the next layer ensuring adhesion and therefore, layer formation. Post printing processing is usually required to further cure the final product, to improve its mechanical integrity and to polish or remove the attached supports to the fabricated object . This technique however possesses a health hazard in the form of potential carcinogenic resins. This is also a very slow process.</a:t>
            </a:r>
            <a:br>
              <a:rPr b="1" lang="en-US" sz="1400">
                <a:solidFill>
                  <a:schemeClr val="dk1"/>
                </a:solidFill>
              </a:rPr>
            </a:br>
            <a:br>
              <a:rPr b="1" lang="en-US" sz="1400">
                <a:solidFill>
                  <a:schemeClr val="dk1"/>
                </a:solidFill>
              </a:rPr>
            </a:br>
            <a:r>
              <a:rPr b="1" lang="en-US" sz="1400">
                <a:solidFill>
                  <a:schemeClr val="dk1"/>
                </a:solidFill>
              </a:rPr>
              <a:t>SLA printers are composed of an ultraviolet light beam, in the form of a laser, which transfers the energy into a liquid photopolymerizable resin. The ultraviolet light beam is aided by baffles, axes x and y, to traverse the surface of the liquid resin, in order tovaccurately represent the 3D model, previously designed. When a layer solidifies, the lifting platform descends its position to the height of a new layer of liquid resin, again beginning the procedure, until the manufacture of the 3D product is finished in a layer-by-layer way. Here thickness of the cured layers depends upon the energy of the UV light to which resin is exposed. The resin should be FDA approved for human use with the ability to solidify upon exposure to laser beam.</a:t>
            </a:r>
            <a:endParaRPr b="1" sz="1400">
              <a:solidFill>
                <a:schemeClr val="dk1"/>
              </a:solidFill>
            </a:endParaRPr>
          </a:p>
          <a:p>
            <a:pPr indent="-182880" lvl="0" marL="228600" rtl="0" algn="l">
              <a:spcBef>
                <a:spcPts val="580"/>
              </a:spcBef>
              <a:spcAft>
                <a:spcPts val="0"/>
              </a:spcAft>
              <a:buSzPts val="1820"/>
              <a:buChar char="*"/>
            </a:pPr>
            <a:br>
              <a:rPr b="1" lang="en-US" sz="1400">
                <a:solidFill>
                  <a:schemeClr val="dk1"/>
                </a:solidFill>
              </a:rPr>
            </a:br>
            <a:r>
              <a:rPr b="1" lang="en-US" sz="1400" u="sng">
                <a:solidFill>
                  <a:schemeClr val="hlink"/>
                </a:solidFill>
                <a:hlinkClick r:id="rId3"/>
              </a:rPr>
              <a:t>https://www.youtube.com/watch?v=vuauCJIXpzo&amp;fbclid=IwAR1gCEnk7qLcNdeihoskGC9_8Axb5bKz3LU_sKyDyjgm-DMbDwmfgBCWlFs</a:t>
            </a:r>
            <a:endParaRPr b="1" sz="1400">
              <a:solidFill>
                <a:schemeClr val="dk1"/>
              </a:solidFill>
            </a:endParaRPr>
          </a:p>
          <a:p>
            <a:pPr indent="0" lvl="0" marL="45720" rtl="0" algn="l">
              <a:spcBef>
                <a:spcPts val="580"/>
              </a:spcBef>
              <a:spcAft>
                <a:spcPts val="0"/>
              </a:spcAft>
              <a:buSzPts val="1820"/>
              <a:buNone/>
            </a:pPr>
            <a:r>
              <a:t/>
            </a:r>
            <a:endParaRPr b="1" sz="1400">
              <a:solidFill>
                <a:schemeClr val="dk1"/>
              </a:solidFill>
            </a:endParaRPr>
          </a:p>
          <a:p>
            <a:pPr indent="0" lvl="0" marL="45720" rtl="0" algn="l">
              <a:spcBef>
                <a:spcPts val="580"/>
              </a:spcBef>
              <a:spcAft>
                <a:spcPts val="0"/>
              </a:spcAft>
              <a:buSzPts val="1820"/>
              <a:buNone/>
            </a:pPr>
            <a:r>
              <a:t/>
            </a:r>
            <a:endParaRPr b="1" sz="1400">
              <a:solidFill>
                <a:schemeClr val="dk1"/>
              </a:solidFill>
            </a:endParaRPr>
          </a:p>
          <a:p>
            <a:pPr indent="0" lvl="0" marL="45720" rtl="0" algn="l">
              <a:spcBef>
                <a:spcPts val="580"/>
              </a:spcBef>
              <a:spcAft>
                <a:spcPts val="0"/>
              </a:spcAft>
              <a:buSzPts val="1820"/>
              <a:buNone/>
            </a:pPr>
            <a:r>
              <a:t/>
            </a:r>
            <a:endParaRPr b="1" sz="1400">
              <a:solidFill>
                <a:schemeClr val="dk1"/>
              </a:solidFill>
            </a:endParaRPr>
          </a:p>
          <a:p>
            <a:pPr indent="-67309" lvl="0" marL="228600" rtl="0" algn="l">
              <a:spcBef>
                <a:spcPts val="580"/>
              </a:spcBef>
              <a:spcAft>
                <a:spcPts val="0"/>
              </a:spcAft>
              <a:buSzPts val="1820"/>
              <a:buNone/>
            </a:pPr>
            <a:r>
              <a:t/>
            </a:r>
            <a:endParaRPr b="1" sz="14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animEffect filter="fade" transition="in">
                                      <p:cBhvr>
                                        <p:cTn dur="500"/>
                                        <p:tgtEl>
                                          <p:spTgt spid="1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1" st="1"/>
                                            </p:txEl>
                                          </p:spTgt>
                                        </p:tgtEl>
                                        <p:attrNameLst>
                                          <p:attrName>style.visibility</p:attrName>
                                        </p:attrNameLst>
                                      </p:cBhvr>
                                      <p:to>
                                        <p:strVal val="visible"/>
                                      </p:to>
                                    </p:set>
                                    <p:animEffect filter="fade" transition="in">
                                      <p:cBhvr>
                                        <p:cTn dur="500"/>
                                        <p:tgtEl>
                                          <p:spTgt spid="1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2" st="2"/>
                                            </p:txEl>
                                          </p:spTgt>
                                        </p:tgtEl>
                                        <p:attrNameLst>
                                          <p:attrName>style.visibility</p:attrName>
                                        </p:attrNameLst>
                                      </p:cBhvr>
                                      <p:to>
                                        <p:strVal val="visible"/>
                                      </p:to>
                                    </p:set>
                                    <p:animEffect filter="fade" transition="in">
                                      <p:cBhvr>
                                        <p:cTn dur="500"/>
                                        <p:tgtEl>
                                          <p:spTgt spid="1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3" st="3"/>
                                            </p:txEl>
                                          </p:spTgt>
                                        </p:tgtEl>
                                        <p:attrNameLst>
                                          <p:attrName>style.visibility</p:attrName>
                                        </p:attrNameLst>
                                      </p:cBhvr>
                                      <p:to>
                                        <p:strVal val="visible"/>
                                      </p:to>
                                    </p:set>
                                    <p:animEffect filter="fade" transition="in">
                                      <p:cBhvr>
                                        <p:cTn dur="500"/>
                                        <p:tgtEl>
                                          <p:spTgt spid="16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4" st="4"/>
                                            </p:txEl>
                                          </p:spTgt>
                                        </p:tgtEl>
                                        <p:attrNameLst>
                                          <p:attrName>style.visibility</p:attrName>
                                        </p:attrNameLst>
                                      </p:cBhvr>
                                      <p:to>
                                        <p:strVal val="visible"/>
                                      </p:to>
                                    </p:set>
                                    <p:animEffect filter="fade" transition="in">
                                      <p:cBhvr>
                                        <p:cTn dur="500"/>
                                        <p:tgtEl>
                                          <p:spTgt spid="16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5" st="5"/>
                                            </p:txEl>
                                          </p:spTgt>
                                        </p:tgtEl>
                                        <p:attrNameLst>
                                          <p:attrName>style.visibility</p:attrName>
                                        </p:attrNameLst>
                                      </p:cBhvr>
                                      <p:to>
                                        <p:strVal val="visible"/>
                                      </p:to>
                                    </p:set>
                                    <p:animEffect filter="fade" transition="in">
                                      <p:cBhvr>
                                        <p:cTn dur="500"/>
                                        <p:tgtEl>
                                          <p:spTgt spid="16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1763688" y="4293096"/>
            <a:ext cx="6512511" cy="1143000"/>
          </a:xfrm>
          <a:prstGeom prst="rect">
            <a:avLst/>
          </a:prstGeom>
          <a:noFill/>
          <a:ln>
            <a:noFill/>
          </a:ln>
        </p:spPr>
        <p:txBody>
          <a:bodyPr anchorCtr="0" anchor="t" bIns="45700" lIns="91425" spcFirstLastPara="1" rIns="91425" wrap="square" tIns="45700">
            <a:noAutofit/>
          </a:bodyPr>
          <a:lstStyle/>
          <a:p>
            <a:pPr indent="-373888" lvl="0" marL="320040" rtl="0" algn="r">
              <a:spcBef>
                <a:spcPts val="0"/>
              </a:spcBef>
              <a:spcAft>
                <a:spcPts val="0"/>
              </a:spcAft>
              <a:buSzPts val="5888"/>
              <a:buChar char="*"/>
            </a:pPr>
            <a:r>
              <a:rPr lang="en-US"/>
              <a:t>SLS</a:t>
            </a:r>
            <a:endParaRPr/>
          </a:p>
        </p:txBody>
      </p:sp>
      <p:sp>
        <p:nvSpPr>
          <p:cNvPr id="170" name="Google Shape;170;p25"/>
          <p:cNvSpPr txBox="1"/>
          <p:nvPr>
            <p:ph idx="1" type="body"/>
          </p:nvPr>
        </p:nvSpPr>
        <p:spPr>
          <a:xfrm>
            <a:off x="251520" y="731520"/>
            <a:ext cx="8568952" cy="3474720"/>
          </a:xfrm>
          <a:prstGeom prst="rect">
            <a:avLst/>
          </a:prstGeom>
          <a:noFill/>
          <a:ln>
            <a:noFill/>
          </a:ln>
        </p:spPr>
        <p:txBody>
          <a:bodyPr anchorCtr="0" anchor="t" bIns="45700" lIns="91425" spcFirstLastPara="1" rIns="91425" wrap="square" tIns="45700">
            <a:noAutofit/>
          </a:bodyPr>
          <a:lstStyle/>
          <a:p>
            <a:pPr indent="-182880" lvl="0" marL="228600" rtl="0" algn="l">
              <a:spcBef>
                <a:spcPts val="0"/>
              </a:spcBef>
              <a:spcAft>
                <a:spcPts val="0"/>
              </a:spcAft>
              <a:buSzPts val="2080"/>
              <a:buChar char="*"/>
            </a:pPr>
            <a:r>
              <a:rPr b="1" lang="en-US" sz="1600">
                <a:latin typeface="Arial"/>
                <a:ea typeface="Arial"/>
                <a:cs typeface="Arial"/>
                <a:sym typeface="Arial"/>
              </a:rPr>
              <a:t> Selective Laser Sintering has been used to fabricate dosages with accelerated drug release. This is achieved by mixing active ingredients with certain copolymers and fusing the resulting powders with a laser</a:t>
            </a:r>
            <a:endParaRPr b="1" sz="1600">
              <a:latin typeface="Arial"/>
              <a:ea typeface="Arial"/>
              <a:cs typeface="Arial"/>
              <a:sym typeface="Arial"/>
            </a:endParaRPr>
          </a:p>
          <a:p>
            <a:pPr indent="-182880" lvl="0" marL="228600" rtl="0" algn="l">
              <a:spcBef>
                <a:spcPts val="620"/>
              </a:spcBef>
              <a:spcAft>
                <a:spcPts val="0"/>
              </a:spcAft>
              <a:buSzPts val="2080"/>
              <a:buChar char="*"/>
            </a:pPr>
            <a:r>
              <a:rPr b="1" lang="en-US" sz="1600">
                <a:latin typeface="Arial"/>
                <a:ea typeface="Arial"/>
                <a:cs typeface="Arial"/>
                <a:sym typeface="Arial"/>
              </a:rPr>
              <a:t>An SLS printer uses powdered material as the substrate for printing new objects. A laser draws the shape of the object in the powder, fusing it together. Then a new layer of powder is laid down and the process repeats, building each layer, one by one, to form the object. Laser sintering can be used to create metal, plastic, and ceramic objects. The degree of detail is limited only by the precision of the laser and the fineness of the powder, so it is possible to create especially detailed and delicate structures with this type of printer</a:t>
            </a:r>
            <a:br>
              <a:rPr b="1" lang="en-US" sz="1600">
                <a:latin typeface="Arial"/>
                <a:ea typeface="Arial"/>
                <a:cs typeface="Arial"/>
                <a:sym typeface="Arial"/>
              </a:rPr>
            </a:br>
            <a:endParaRPr b="1" sz="16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Effect filter="fade" transition="in">
                                      <p:cBhvr>
                                        <p:cTn dur="500"/>
                                        <p:tgtEl>
                                          <p:spTgt spid="1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animEffect filter="fade" transition="in">
                                      <p:cBhvr>
                                        <p:cTn dur="500"/>
                                        <p:tgtEl>
                                          <p:spTgt spid="1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p>
            <a:pPr indent="-373888" lvl="0" marL="320040" rtl="0" algn="r">
              <a:spcBef>
                <a:spcPts val="0"/>
              </a:spcBef>
              <a:spcAft>
                <a:spcPts val="0"/>
              </a:spcAft>
              <a:buSzPts val="5888"/>
              <a:buChar char="*"/>
            </a:pPr>
            <a:r>
              <a:rPr lang="en-US"/>
              <a:t>Advantages</a:t>
            </a:r>
            <a:endParaRPr/>
          </a:p>
        </p:txBody>
      </p:sp>
      <p:sp>
        <p:nvSpPr>
          <p:cNvPr id="176" name="Google Shape;176;p26"/>
          <p:cNvSpPr txBox="1"/>
          <p:nvPr>
            <p:ph idx="1" type="body"/>
          </p:nvPr>
        </p:nvSpPr>
        <p:spPr>
          <a:xfrm>
            <a:off x="1187624" y="764704"/>
            <a:ext cx="6400800" cy="3474720"/>
          </a:xfrm>
          <a:prstGeom prst="rect">
            <a:avLst/>
          </a:prstGeom>
          <a:noFill/>
          <a:ln>
            <a:noFill/>
          </a:ln>
        </p:spPr>
        <p:txBody>
          <a:bodyPr anchorCtr="0" anchor="t" bIns="45700" lIns="91425" spcFirstLastPara="1" rIns="91425" wrap="square" tIns="45700">
            <a:noAutofit/>
          </a:bodyPr>
          <a:lstStyle/>
          <a:p>
            <a:pPr indent="0" lvl="0" marL="45720" rtl="0" algn="l">
              <a:spcBef>
                <a:spcPts val="0"/>
              </a:spcBef>
              <a:spcAft>
                <a:spcPts val="0"/>
              </a:spcAft>
              <a:buSzPts val="4160"/>
              <a:buNone/>
            </a:pPr>
            <a:r>
              <a:rPr b="1" lang="en-US" sz="3200">
                <a:latin typeface="Arial"/>
                <a:ea typeface="Arial"/>
                <a:cs typeface="Arial"/>
                <a:sym typeface="Arial"/>
              </a:rPr>
              <a:t>1. Personalized drug dosing</a:t>
            </a:r>
            <a:br>
              <a:rPr b="1" lang="en-US" sz="3200">
                <a:latin typeface="Arial"/>
                <a:ea typeface="Arial"/>
                <a:cs typeface="Arial"/>
                <a:sym typeface="Arial"/>
              </a:rPr>
            </a:br>
            <a:r>
              <a:rPr b="1" lang="en-US" sz="3200">
                <a:latin typeface="Arial"/>
                <a:ea typeface="Arial"/>
                <a:cs typeface="Arial"/>
                <a:sym typeface="Arial"/>
              </a:rPr>
              <a:t>2. Enhanced Productivity</a:t>
            </a:r>
            <a:br>
              <a:rPr b="1" lang="en-US" sz="3200">
                <a:latin typeface="Arial"/>
                <a:ea typeface="Arial"/>
                <a:cs typeface="Arial"/>
                <a:sym typeface="Arial"/>
              </a:rPr>
            </a:br>
            <a:r>
              <a:rPr b="1" lang="en-US" sz="3200">
                <a:latin typeface="Arial"/>
                <a:ea typeface="Arial"/>
                <a:cs typeface="Arial"/>
                <a:sym typeface="Arial"/>
              </a:rPr>
              <a:t>3. Increased Cost Efficiency</a:t>
            </a:r>
            <a:br>
              <a:rPr b="1" lang="en-US" sz="3200">
                <a:latin typeface="Arial"/>
                <a:ea typeface="Arial"/>
                <a:cs typeface="Arial"/>
                <a:sym typeface="Arial"/>
              </a:rPr>
            </a:br>
            <a:r>
              <a:rPr b="1" lang="en-US" sz="3200">
                <a:latin typeface="Arial"/>
                <a:ea typeface="Arial"/>
                <a:cs typeface="Arial"/>
                <a:sym typeface="Arial"/>
              </a:rPr>
              <a:t>4. Unique dosage forms .</a:t>
            </a:r>
            <a:br>
              <a:rPr b="1" lang="en-US" sz="3200">
                <a:latin typeface="Arial"/>
                <a:ea typeface="Arial"/>
                <a:cs typeface="Arial"/>
                <a:sym typeface="Arial"/>
              </a:rPr>
            </a:br>
            <a:r>
              <a:rPr b="1" lang="en-US" sz="3200">
                <a:latin typeface="Arial"/>
                <a:ea typeface="Arial"/>
                <a:cs typeface="Arial"/>
                <a:sym typeface="Arial"/>
              </a:rPr>
              <a:t>5. Decrease adverse effects </a:t>
            </a:r>
            <a:br>
              <a:rPr b="1" lang="en-US" sz="3200">
                <a:latin typeface="Arial"/>
                <a:ea typeface="Arial"/>
                <a:cs typeface="Arial"/>
                <a:sym typeface="Arial"/>
              </a:rPr>
            </a:br>
            <a:r>
              <a:rPr b="1" lang="en-US" sz="3200">
                <a:latin typeface="Arial"/>
                <a:ea typeface="Arial"/>
                <a:cs typeface="Arial"/>
                <a:sym typeface="Arial"/>
              </a:rPr>
              <a:t>6. Commercial advantages. </a:t>
            </a:r>
            <a:br>
              <a:rPr b="1" lang="en-US" sz="3200">
                <a:latin typeface="Arial"/>
                <a:ea typeface="Arial"/>
                <a:cs typeface="Arial"/>
                <a:sym typeface="Arial"/>
              </a:rPr>
            </a:br>
            <a:r>
              <a:rPr b="1" lang="en-US" sz="3200">
                <a:latin typeface="Arial"/>
                <a:ea typeface="Arial"/>
                <a:cs typeface="Arial"/>
                <a:sym typeface="Arial"/>
              </a:rPr>
              <a:t>7. Complex release profile</a:t>
            </a:r>
            <a:endParaRPr b="1" sz="32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500"/>
                                        <p:tgtEl>
                                          <p:spTgt spid="17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7"/>
          <p:cNvSpPr txBox="1"/>
          <p:nvPr>
            <p:ph type="title"/>
          </p:nvPr>
        </p:nvSpPr>
        <p:spPr>
          <a:xfrm>
            <a:off x="827584" y="4372168"/>
            <a:ext cx="7478217" cy="1143000"/>
          </a:xfrm>
          <a:prstGeom prst="rect">
            <a:avLst/>
          </a:prstGeom>
          <a:noFill/>
          <a:ln>
            <a:noFill/>
          </a:ln>
        </p:spPr>
        <p:txBody>
          <a:bodyPr anchorCtr="0" anchor="t" bIns="45700" lIns="91425" spcFirstLastPara="1" rIns="91425" wrap="square" tIns="45700">
            <a:noAutofit/>
          </a:bodyPr>
          <a:lstStyle/>
          <a:p>
            <a:pPr indent="-373888" lvl="0" marL="320040" rtl="0" algn="r">
              <a:spcBef>
                <a:spcPts val="0"/>
              </a:spcBef>
              <a:spcAft>
                <a:spcPts val="0"/>
              </a:spcAft>
              <a:buSzPts val="5888"/>
              <a:buChar char="*"/>
            </a:pPr>
            <a:r>
              <a:rPr lang="en-US">
                <a:solidFill>
                  <a:srgbClr val="22725C"/>
                </a:solidFill>
              </a:rPr>
              <a:t>Challenges and Solutions</a:t>
            </a:r>
            <a:endParaRPr/>
          </a:p>
        </p:txBody>
      </p:sp>
      <p:sp>
        <p:nvSpPr>
          <p:cNvPr id="182" name="Google Shape;182;p27"/>
          <p:cNvSpPr txBox="1"/>
          <p:nvPr>
            <p:ph idx="1" type="body"/>
          </p:nvPr>
        </p:nvSpPr>
        <p:spPr>
          <a:xfrm>
            <a:off x="0" y="731520"/>
            <a:ext cx="8820472" cy="3474720"/>
          </a:xfrm>
          <a:prstGeom prst="rect">
            <a:avLst/>
          </a:prstGeom>
          <a:noFill/>
          <a:ln>
            <a:noFill/>
          </a:ln>
        </p:spPr>
        <p:txBody>
          <a:bodyPr anchorCtr="0" anchor="t" bIns="45700" lIns="91425" spcFirstLastPara="1" rIns="91425" wrap="square" tIns="45700">
            <a:noAutofit/>
          </a:bodyPr>
          <a:lstStyle/>
          <a:p>
            <a:pPr indent="0" lvl="0" marL="45720" rtl="0" algn="l">
              <a:spcBef>
                <a:spcPts val="0"/>
              </a:spcBef>
              <a:spcAft>
                <a:spcPts val="0"/>
              </a:spcAft>
              <a:buSzPts val="1820"/>
              <a:buNone/>
            </a:pPr>
            <a:br>
              <a:rPr b="1" lang="en-US" sz="1400">
                <a:latin typeface="Arial"/>
                <a:ea typeface="Arial"/>
                <a:cs typeface="Arial"/>
                <a:sym typeface="Arial"/>
              </a:rPr>
            </a:br>
            <a:r>
              <a:rPr b="1" lang="en-US" sz="1400">
                <a:latin typeface="Arial"/>
                <a:ea typeface="Arial"/>
                <a:cs typeface="Arial"/>
                <a:sym typeface="Arial"/>
              </a:rPr>
              <a:t>1- When a given printer is unable to print a given design, software controls should be employed</a:t>
            </a:r>
            <a:endParaRPr/>
          </a:p>
          <a:p>
            <a:pPr indent="0" lvl="0" marL="45720" rtl="0" algn="l">
              <a:spcBef>
                <a:spcPts val="580"/>
              </a:spcBef>
              <a:spcAft>
                <a:spcPts val="0"/>
              </a:spcAft>
              <a:buSzPts val="1820"/>
              <a:buNone/>
            </a:pPr>
            <a:r>
              <a:rPr b="1" lang="en-US" sz="1400">
                <a:latin typeface="Arial"/>
                <a:ea typeface="Arial"/>
                <a:cs typeface="Arial"/>
                <a:sym typeface="Arial"/>
              </a:rPr>
              <a:t>2- Variability in layer thickness has to be controlled by real – time layer thickness monitoring </a:t>
            </a:r>
            <a:endParaRPr/>
          </a:p>
          <a:p>
            <a:pPr indent="0" lvl="0" marL="45720" rtl="0" algn="l">
              <a:spcBef>
                <a:spcPts val="580"/>
              </a:spcBef>
              <a:spcAft>
                <a:spcPts val="0"/>
              </a:spcAft>
              <a:buSzPts val="1820"/>
              <a:buNone/>
            </a:pPr>
            <a:r>
              <a:rPr b="1" lang="en-US" sz="1400">
                <a:latin typeface="Arial"/>
                <a:ea typeface="Arial"/>
                <a:cs typeface="Arial"/>
                <a:sym typeface="Arial"/>
              </a:rPr>
              <a:t> 3- Improper layering due to environmental conditions should be dealt with controlling the temperature and humidity of the manufacturing area. </a:t>
            </a:r>
            <a:endParaRPr b="1" sz="1400">
              <a:latin typeface="Arial"/>
              <a:ea typeface="Arial"/>
              <a:cs typeface="Arial"/>
              <a:sym typeface="Arial"/>
            </a:endParaRPr>
          </a:p>
          <a:p>
            <a:pPr indent="0" lvl="0" marL="45720" rtl="0" algn="l">
              <a:spcBef>
                <a:spcPts val="580"/>
              </a:spcBef>
              <a:spcAft>
                <a:spcPts val="0"/>
              </a:spcAft>
              <a:buSzPts val="1820"/>
              <a:buNone/>
            </a:pPr>
            <a:r>
              <a:rPr b="1" lang="en-US" sz="1400">
                <a:latin typeface="Arial"/>
                <a:ea typeface="Arial"/>
                <a:cs typeface="Arial"/>
                <a:sym typeface="Arial"/>
              </a:rPr>
              <a:t> 4- Inaccurate position during printing can be avoided by monitoring print head height and print head speed. </a:t>
            </a:r>
            <a:endParaRPr/>
          </a:p>
          <a:p>
            <a:pPr indent="0" lvl="0" marL="45720" rtl="0" algn="l">
              <a:spcBef>
                <a:spcPts val="580"/>
              </a:spcBef>
              <a:spcAft>
                <a:spcPts val="0"/>
              </a:spcAft>
              <a:buSzPts val="1820"/>
              <a:buNone/>
            </a:pPr>
            <a:r>
              <a:rPr b="1" lang="en-US" sz="1400">
                <a:latin typeface="Arial"/>
                <a:ea typeface="Arial"/>
                <a:cs typeface="Arial"/>
                <a:sym typeface="Arial"/>
              </a:rPr>
              <a:t> 5- Uneven layers can be avoided by checking powder water content and powder particle size distribution </a:t>
            </a:r>
            <a:endParaRPr/>
          </a:p>
          <a:p>
            <a:pPr indent="0" lvl="0" marL="45720" rtl="0" algn="l">
              <a:spcBef>
                <a:spcPts val="580"/>
              </a:spcBef>
              <a:spcAft>
                <a:spcPts val="0"/>
              </a:spcAft>
              <a:buSzPts val="1820"/>
              <a:buNone/>
            </a:pPr>
            <a:r>
              <a:rPr b="1" lang="en-US" sz="1400">
                <a:latin typeface="Arial"/>
                <a:ea typeface="Arial"/>
                <a:cs typeface="Arial"/>
                <a:sym typeface="Arial"/>
              </a:rPr>
              <a:t> 6- Print head clogging can be prevented by ensuring particle size distribution and monitoring inkjet flow. </a:t>
            </a:r>
            <a:endParaRPr/>
          </a:p>
          <a:p>
            <a:pPr indent="0" lvl="0" marL="45720" rtl="0" algn="l">
              <a:spcBef>
                <a:spcPts val="580"/>
              </a:spcBef>
              <a:spcAft>
                <a:spcPts val="0"/>
              </a:spcAft>
              <a:buSzPts val="1820"/>
              <a:buNone/>
            </a:pPr>
            <a:r>
              <a:rPr b="1" lang="en-US" sz="1400">
                <a:latin typeface="Arial"/>
                <a:ea typeface="Arial"/>
                <a:cs typeface="Arial"/>
                <a:sym typeface="Arial"/>
              </a:rPr>
              <a:t> 7- Inconsistent agglomeration or binding can be due to variations in binder viscosity or binder surface tension</a:t>
            </a:r>
            <a:endParaRPr b="1" sz="1400">
              <a:latin typeface="Arial"/>
              <a:ea typeface="Arial"/>
              <a:cs typeface="Arial"/>
              <a:sym typeface="Arial"/>
            </a:endParaRPr>
          </a:p>
          <a:p>
            <a:pPr indent="0" lvl="0" marL="45720" rtl="0" algn="l">
              <a:spcBef>
                <a:spcPts val="580"/>
              </a:spcBef>
              <a:spcAft>
                <a:spcPts val="0"/>
              </a:spcAft>
              <a:buSzPts val="1820"/>
              <a:buNone/>
            </a:pPr>
            <a:br>
              <a:rPr b="1" lang="en-US" sz="1400">
                <a:latin typeface="Arial"/>
                <a:ea typeface="Arial"/>
                <a:cs typeface="Arial"/>
                <a:sym typeface="Arial"/>
              </a:rPr>
            </a:br>
            <a:br>
              <a:rPr b="1" lang="en-US" sz="1400">
                <a:latin typeface="Arial"/>
                <a:ea typeface="Arial"/>
                <a:cs typeface="Arial"/>
                <a:sym typeface="Arial"/>
              </a:rPr>
            </a:br>
            <a:endParaRPr b="1" sz="14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Effect filter="fade" transition="in">
                                      <p:cBhvr>
                                        <p:cTn dur="500"/>
                                        <p:tgtEl>
                                          <p:spTgt spid="1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animEffect filter="fade" transition="in">
                                      <p:cBhvr>
                                        <p:cTn dur="500"/>
                                        <p:tgtEl>
                                          <p:spTgt spid="1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2" st="2"/>
                                            </p:txEl>
                                          </p:spTgt>
                                        </p:tgtEl>
                                        <p:attrNameLst>
                                          <p:attrName>style.visibility</p:attrName>
                                        </p:attrNameLst>
                                      </p:cBhvr>
                                      <p:to>
                                        <p:strVal val="visible"/>
                                      </p:to>
                                    </p:set>
                                    <p:animEffect filter="fade" transition="in">
                                      <p:cBhvr>
                                        <p:cTn dur="500"/>
                                        <p:tgtEl>
                                          <p:spTgt spid="1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3" st="3"/>
                                            </p:txEl>
                                          </p:spTgt>
                                        </p:tgtEl>
                                        <p:attrNameLst>
                                          <p:attrName>style.visibility</p:attrName>
                                        </p:attrNameLst>
                                      </p:cBhvr>
                                      <p:to>
                                        <p:strVal val="visible"/>
                                      </p:to>
                                    </p:set>
                                    <p:animEffect filter="fade" transition="in">
                                      <p:cBhvr>
                                        <p:cTn dur="500"/>
                                        <p:tgtEl>
                                          <p:spTgt spid="1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4" st="4"/>
                                            </p:txEl>
                                          </p:spTgt>
                                        </p:tgtEl>
                                        <p:attrNameLst>
                                          <p:attrName>style.visibility</p:attrName>
                                        </p:attrNameLst>
                                      </p:cBhvr>
                                      <p:to>
                                        <p:strVal val="visible"/>
                                      </p:to>
                                    </p:set>
                                    <p:animEffect filter="fade" transition="in">
                                      <p:cBhvr>
                                        <p:cTn dur="500"/>
                                        <p:tgtEl>
                                          <p:spTgt spid="18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5" st="5"/>
                                            </p:txEl>
                                          </p:spTgt>
                                        </p:tgtEl>
                                        <p:attrNameLst>
                                          <p:attrName>style.visibility</p:attrName>
                                        </p:attrNameLst>
                                      </p:cBhvr>
                                      <p:to>
                                        <p:strVal val="visible"/>
                                      </p:to>
                                    </p:set>
                                    <p:animEffect filter="fade" transition="in">
                                      <p:cBhvr>
                                        <p:cTn dur="500"/>
                                        <p:tgtEl>
                                          <p:spTgt spid="18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6" st="6"/>
                                            </p:txEl>
                                          </p:spTgt>
                                        </p:tgtEl>
                                        <p:attrNameLst>
                                          <p:attrName>style.visibility</p:attrName>
                                        </p:attrNameLst>
                                      </p:cBhvr>
                                      <p:to>
                                        <p:strVal val="visible"/>
                                      </p:to>
                                    </p:set>
                                    <p:animEffect filter="fade" transition="in">
                                      <p:cBhvr>
                                        <p:cTn dur="500"/>
                                        <p:tgtEl>
                                          <p:spTgt spid="18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7" st="7"/>
                                            </p:txEl>
                                          </p:spTgt>
                                        </p:tgtEl>
                                        <p:attrNameLst>
                                          <p:attrName>style.visibility</p:attrName>
                                        </p:attrNameLst>
                                      </p:cBhvr>
                                      <p:to>
                                        <p:strVal val="visible"/>
                                      </p:to>
                                    </p:set>
                                    <p:animEffect filter="fade" transition="in">
                                      <p:cBhvr>
                                        <p:cTn dur="500"/>
                                        <p:tgtEl>
                                          <p:spTgt spid="18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8"/>
          <p:cNvSpPr txBox="1"/>
          <p:nvPr>
            <p:ph type="title"/>
          </p:nvPr>
        </p:nvSpPr>
        <p:spPr>
          <a:xfrm>
            <a:off x="2411760" y="5715000"/>
            <a:ext cx="6512511" cy="1143000"/>
          </a:xfrm>
          <a:prstGeom prst="rect">
            <a:avLst/>
          </a:prstGeom>
          <a:noFill/>
          <a:ln>
            <a:noFill/>
          </a:ln>
        </p:spPr>
        <p:txBody>
          <a:bodyPr anchorCtr="0" anchor="t" bIns="45700" lIns="91425" spcFirstLastPara="1" rIns="91425" wrap="square" tIns="45700">
            <a:noAutofit/>
          </a:bodyPr>
          <a:lstStyle/>
          <a:p>
            <a:pPr indent="-373888" lvl="0" marL="320040" rtl="0" algn="r">
              <a:spcBef>
                <a:spcPts val="0"/>
              </a:spcBef>
              <a:spcAft>
                <a:spcPts val="0"/>
              </a:spcAft>
              <a:buSzPts val="5888"/>
              <a:buChar char="*"/>
            </a:pPr>
            <a:r>
              <a:rPr lang="en-US"/>
              <a:t>Example</a:t>
            </a:r>
            <a:endParaRPr/>
          </a:p>
        </p:txBody>
      </p:sp>
      <p:sp>
        <p:nvSpPr>
          <p:cNvPr id="188" name="Google Shape;188;p28"/>
          <p:cNvSpPr txBox="1"/>
          <p:nvPr>
            <p:ph idx="1" type="body"/>
          </p:nvPr>
        </p:nvSpPr>
        <p:spPr>
          <a:xfrm>
            <a:off x="-108520" y="2060848"/>
            <a:ext cx="8924270" cy="3312368"/>
          </a:xfrm>
          <a:prstGeom prst="rect">
            <a:avLst/>
          </a:prstGeom>
          <a:noFill/>
          <a:ln>
            <a:noFill/>
          </a:ln>
        </p:spPr>
        <p:txBody>
          <a:bodyPr anchorCtr="0" anchor="t" bIns="45700" lIns="91425" spcFirstLastPara="1" rIns="91425" wrap="square" tIns="45700">
            <a:normAutofit fontScale="92500" lnSpcReduction="20000"/>
          </a:bodyPr>
          <a:lstStyle/>
          <a:p>
            <a:pPr indent="0" lvl="0" marL="45720" rtl="0" algn="l">
              <a:spcBef>
                <a:spcPts val="0"/>
              </a:spcBef>
              <a:spcAft>
                <a:spcPts val="0"/>
              </a:spcAft>
              <a:buSzPct val="130000"/>
              <a:buNone/>
            </a:pPr>
            <a:r>
              <a:rPr b="1" lang="en-US" sz="2900">
                <a:solidFill>
                  <a:schemeClr val="dk1"/>
                </a:solidFill>
                <a:latin typeface="Arial"/>
                <a:ea typeface="Arial"/>
                <a:cs typeface="Arial"/>
                <a:sym typeface="Arial"/>
              </a:rPr>
              <a:t>1. Spritam, </a:t>
            </a:r>
            <a:r>
              <a:rPr lang="en-US" sz="2900">
                <a:solidFill>
                  <a:schemeClr val="dk1"/>
                </a:solidFill>
                <a:latin typeface="Arial"/>
                <a:ea typeface="Arial"/>
                <a:cs typeface="Arial"/>
                <a:sym typeface="Arial"/>
              </a:rPr>
              <a:t>which treats Epilepsy. This is the world’s first 3D printed drug approved by the FDA</a:t>
            </a:r>
            <a:r>
              <a:rPr b="1" lang="en-US" sz="2900">
                <a:solidFill>
                  <a:schemeClr val="dk1"/>
                </a:solidFill>
                <a:latin typeface="Arial"/>
                <a:ea typeface="Arial"/>
                <a:cs typeface="Arial"/>
                <a:sym typeface="Arial"/>
              </a:rPr>
              <a:t> </a:t>
            </a:r>
            <a:br>
              <a:rPr b="1" lang="en-US" sz="2900">
                <a:solidFill>
                  <a:schemeClr val="dk1"/>
                </a:solidFill>
                <a:latin typeface="Arial"/>
                <a:ea typeface="Arial"/>
                <a:cs typeface="Arial"/>
                <a:sym typeface="Arial"/>
              </a:rPr>
            </a:br>
            <a:br>
              <a:rPr b="1" lang="en-US" sz="2900">
                <a:solidFill>
                  <a:schemeClr val="dk1"/>
                </a:solidFill>
                <a:latin typeface="Arial"/>
                <a:ea typeface="Arial"/>
                <a:cs typeface="Arial"/>
                <a:sym typeface="Arial"/>
              </a:rPr>
            </a:br>
            <a:r>
              <a:rPr lang="en-US" sz="2900" u="sng">
                <a:solidFill>
                  <a:schemeClr val="hlink"/>
                </a:solidFill>
                <a:latin typeface="Arial"/>
                <a:ea typeface="Arial"/>
                <a:cs typeface="Arial"/>
                <a:sym typeface="Arial"/>
                <a:hlinkClick r:id="rId3"/>
              </a:rPr>
              <a:t>https://www.spritam.com/#/patient</a:t>
            </a:r>
            <a:br>
              <a:rPr b="1" lang="en-US" sz="2900">
                <a:solidFill>
                  <a:schemeClr val="dk1"/>
                </a:solidFill>
                <a:latin typeface="Arial"/>
                <a:ea typeface="Arial"/>
                <a:cs typeface="Arial"/>
                <a:sym typeface="Arial"/>
              </a:rPr>
            </a:br>
            <a:br>
              <a:rPr b="1" lang="en-US" sz="2900">
                <a:solidFill>
                  <a:schemeClr val="dk1"/>
                </a:solidFill>
                <a:latin typeface="Arial"/>
                <a:ea typeface="Arial"/>
                <a:cs typeface="Arial"/>
                <a:sym typeface="Arial"/>
              </a:rPr>
            </a:br>
            <a:br>
              <a:rPr b="1" lang="en-US" sz="2900">
                <a:solidFill>
                  <a:schemeClr val="dk1"/>
                </a:solidFill>
                <a:latin typeface="Arial"/>
                <a:ea typeface="Arial"/>
                <a:cs typeface="Arial"/>
                <a:sym typeface="Arial"/>
              </a:rPr>
            </a:br>
            <a:br>
              <a:rPr b="1" lang="en-US" sz="2900">
                <a:solidFill>
                  <a:schemeClr val="dk1"/>
                </a:solidFill>
                <a:latin typeface="Arial"/>
                <a:ea typeface="Arial"/>
                <a:cs typeface="Arial"/>
                <a:sym typeface="Arial"/>
              </a:rPr>
            </a:br>
            <a:r>
              <a:rPr lang="en-US" sz="2900">
                <a:solidFill>
                  <a:schemeClr val="dk1"/>
                </a:solidFill>
                <a:latin typeface="Arial"/>
                <a:ea typeface="Arial"/>
                <a:cs typeface="Arial"/>
                <a:sym typeface="Arial"/>
              </a:rPr>
              <a:t> </a:t>
            </a:r>
            <a:endParaRPr sz="2900">
              <a:solidFill>
                <a:schemeClr val="dk1"/>
              </a:solidFill>
              <a:latin typeface="Arial"/>
              <a:ea typeface="Arial"/>
              <a:cs typeface="Arial"/>
              <a:sym typeface="Arial"/>
            </a:endParaRPr>
          </a:p>
          <a:p>
            <a:pPr indent="0" lvl="0" marL="45720" rtl="1" algn="l">
              <a:spcBef>
                <a:spcPts val="707"/>
              </a:spcBef>
              <a:spcAft>
                <a:spcPts val="0"/>
              </a:spcAft>
              <a:buSzPct val="130000"/>
              <a:buNone/>
            </a:pPr>
            <a:r>
              <a:rPr lang="en-US">
                <a:solidFill>
                  <a:schemeClr val="dk1"/>
                </a:solidFill>
              </a:rPr>
              <a:t> </a:t>
            </a:r>
            <a:endParaRPr>
              <a:solidFill>
                <a:schemeClr val="dk1"/>
              </a:solidFill>
            </a:endParaRPr>
          </a:p>
          <a:p>
            <a:pPr indent="-14890" lvl="0" marL="228600" rtl="0" algn="l">
              <a:spcBef>
                <a:spcPts val="707"/>
              </a:spcBef>
              <a:spcAft>
                <a:spcPts val="0"/>
              </a:spcAft>
              <a:buSzPct val="130000"/>
              <a:buNone/>
            </a:pPr>
            <a:r>
              <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500"/>
                                        <p:tgtEl>
                                          <p:spTgt spid="1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500"/>
                                        <p:tgtEl>
                                          <p:spTgt spid="1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animEffect filter="fade" transition="in">
                                      <p:cBhvr>
                                        <p:cTn dur="500"/>
                                        <p:tgtEl>
                                          <p:spTgt spid="18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9"/>
          <p:cNvSpPr txBox="1"/>
          <p:nvPr>
            <p:ph type="title"/>
          </p:nvPr>
        </p:nvSpPr>
        <p:spPr>
          <a:xfrm>
            <a:off x="2631489" y="5877272"/>
            <a:ext cx="6512511" cy="1143000"/>
          </a:xfrm>
          <a:prstGeom prst="rect">
            <a:avLst/>
          </a:prstGeom>
          <a:noFill/>
          <a:ln>
            <a:noFill/>
          </a:ln>
        </p:spPr>
        <p:txBody>
          <a:bodyPr anchorCtr="0" anchor="t" bIns="45700" lIns="91425" spcFirstLastPara="1" rIns="91425" wrap="square" tIns="45700">
            <a:noAutofit/>
          </a:bodyPr>
          <a:lstStyle/>
          <a:p>
            <a:pPr indent="-373888" lvl="0" marL="320040" rtl="0" algn="r">
              <a:spcBef>
                <a:spcPts val="0"/>
              </a:spcBef>
              <a:spcAft>
                <a:spcPts val="0"/>
              </a:spcAft>
              <a:buSzPts val="5888"/>
              <a:buChar char="*"/>
            </a:pPr>
            <a:r>
              <a:rPr lang="en-US"/>
              <a:t>Example</a:t>
            </a:r>
            <a:endParaRPr/>
          </a:p>
        </p:txBody>
      </p:sp>
      <p:sp>
        <p:nvSpPr>
          <p:cNvPr id="194" name="Google Shape;194;p29"/>
          <p:cNvSpPr txBox="1"/>
          <p:nvPr>
            <p:ph idx="1" type="body"/>
          </p:nvPr>
        </p:nvSpPr>
        <p:spPr>
          <a:xfrm>
            <a:off x="107504" y="731520"/>
            <a:ext cx="8928992" cy="3474720"/>
          </a:xfrm>
          <a:prstGeom prst="rect">
            <a:avLst/>
          </a:prstGeom>
          <a:noFill/>
          <a:ln>
            <a:noFill/>
          </a:ln>
        </p:spPr>
        <p:txBody>
          <a:bodyPr anchorCtr="0" anchor="t" bIns="45700" lIns="91425" spcFirstLastPara="1" rIns="91425" wrap="square" tIns="45700">
            <a:normAutofit fontScale="85000" lnSpcReduction="20000"/>
          </a:bodyPr>
          <a:lstStyle/>
          <a:p>
            <a:pPr indent="0" lvl="0" marL="45720" rtl="0" algn="l">
              <a:spcBef>
                <a:spcPts val="0"/>
              </a:spcBef>
              <a:spcAft>
                <a:spcPts val="0"/>
              </a:spcAft>
              <a:buSzPct val="130000"/>
              <a:buNone/>
            </a:pPr>
            <a:r>
              <a:rPr lang="en-US" sz="2400">
                <a:solidFill>
                  <a:srgbClr val="C00000"/>
                </a:solidFill>
              </a:rPr>
              <a:t>2.Polypill concept:- </a:t>
            </a:r>
            <a:endParaRPr sz="2400">
              <a:solidFill>
                <a:srgbClr val="C00000"/>
              </a:solidFill>
            </a:endParaRPr>
          </a:p>
          <a:p>
            <a:pPr indent="0" lvl="0" marL="45720" rtl="0" algn="l">
              <a:spcBef>
                <a:spcPts val="708"/>
              </a:spcBef>
              <a:spcAft>
                <a:spcPts val="0"/>
              </a:spcAft>
              <a:buSzPct val="130000"/>
              <a:buNone/>
            </a:pPr>
            <a:r>
              <a:rPr lang="en-US" sz="2400">
                <a:solidFill>
                  <a:schemeClr val="dk1"/>
                </a:solidFill>
              </a:rPr>
              <a:t>The  concept of  “polypill”  refers  to  a  single  tablet  that  includes the  combination of several  drugs.This concept  is highly  beneficial for  geriatric population, as  patients of this age category are prone to multiple disorders and hence multiple therapy. The technology has been realized through the  research of  Khalid  et  al  (28),  where  five  different  active pharmaceutical ingredients with different release profiles have been formulated in a single 3D dosage form. Three drugs (pravastatin,  atenolol, and  ramipril) were  printed in  the extended  release  compartment.  The drugs  were physically  separated  by  a  permeable  membrane  of hydrophobic  cellulose  acetate.  An  immediate  release compartment containing aspirin and hydrochlorothiazide was  deposited  on  top  of  the  extended  release compartment</a:t>
            </a:r>
            <a:endParaRPr sz="2400">
              <a:solidFill>
                <a:schemeClr val="dk1"/>
              </a:solidFill>
            </a:endParaRPr>
          </a:p>
          <a:p>
            <a:pPr indent="-28511" lvl="0" marL="228600" rtl="0" algn="l">
              <a:spcBef>
                <a:spcPts val="674"/>
              </a:spcBef>
              <a:spcAft>
                <a:spcPts val="0"/>
              </a:spcAft>
              <a:buSzPct val="1300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Effect filter="fade" transition="in">
                                      <p:cBhvr>
                                        <p:cTn dur="500"/>
                                        <p:tgtEl>
                                          <p:spTgt spid="1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animEffect filter="fade" transition="in">
                                      <p:cBhvr>
                                        <p:cTn dur="500"/>
                                        <p:tgtEl>
                                          <p:spTgt spid="1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animEffect filter="fade" transition="in">
                                      <p:cBhvr>
                                        <p:cTn dur="500"/>
                                        <p:tgtEl>
                                          <p:spTgt spid="19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0"/>
          <p:cNvSpPr txBox="1"/>
          <p:nvPr>
            <p:ph type="title"/>
          </p:nvPr>
        </p:nvSpPr>
        <p:spPr>
          <a:xfrm>
            <a:off x="839095" y="413228"/>
            <a:ext cx="3636085" cy="125849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3584"/>
              <a:buNone/>
            </a:pPr>
            <a:r>
              <a:rPr lang="en-US"/>
              <a:t>Poly-pills :- </a:t>
            </a:r>
            <a:endParaRPr/>
          </a:p>
        </p:txBody>
      </p:sp>
      <p:pic>
        <p:nvPicPr>
          <p:cNvPr id="200" name="Google Shape;200;p30"/>
          <p:cNvPicPr preferRelativeResize="0"/>
          <p:nvPr>
            <p:ph idx="1" type="body"/>
          </p:nvPr>
        </p:nvPicPr>
        <p:blipFill rotWithShape="1">
          <a:blip r:embed="rId3">
            <a:alphaModFix/>
          </a:blip>
          <a:srcRect b="0" l="0" r="0" t="0"/>
          <a:stretch/>
        </p:blipFill>
        <p:spPr>
          <a:xfrm>
            <a:off x="977355" y="2570007"/>
            <a:ext cx="6630888" cy="3936090"/>
          </a:xfrm>
          <a:prstGeom prst="rect">
            <a:avLst/>
          </a:prstGeom>
          <a:noFill/>
          <a:ln>
            <a:noFill/>
          </a:ln>
        </p:spPr>
      </p:pic>
      <p:sp>
        <p:nvSpPr>
          <p:cNvPr id="201" name="Google Shape;201;p30"/>
          <p:cNvSpPr txBox="1"/>
          <p:nvPr>
            <p:ph idx="2" type="body"/>
          </p:nvPr>
        </p:nvSpPr>
        <p:spPr>
          <a:xfrm flipH="1">
            <a:off x="516855" y="3468293"/>
            <a:ext cx="45719" cy="45719"/>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0"/>
              </a:spcBef>
              <a:spcAft>
                <a:spcPts val="0"/>
              </a:spcAft>
              <a:buSzPct val="1300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1"/>
          <p:cNvSpPr txBox="1"/>
          <p:nvPr>
            <p:ph type="title"/>
          </p:nvPr>
        </p:nvSpPr>
        <p:spPr>
          <a:xfrm>
            <a:off x="-180528" y="620688"/>
            <a:ext cx="6512511" cy="1143000"/>
          </a:xfrm>
          <a:prstGeom prst="rect">
            <a:avLst/>
          </a:prstGeom>
          <a:noFill/>
          <a:ln>
            <a:noFill/>
          </a:ln>
        </p:spPr>
        <p:txBody>
          <a:bodyPr anchorCtr="0" anchor="t" bIns="45700" lIns="91425" spcFirstLastPara="1" rIns="91425" wrap="square" tIns="45700">
            <a:noAutofit/>
          </a:bodyPr>
          <a:lstStyle/>
          <a:p>
            <a:pPr indent="-373888" lvl="0" marL="320040" rtl="0" algn="r">
              <a:spcBef>
                <a:spcPts val="0"/>
              </a:spcBef>
              <a:spcAft>
                <a:spcPts val="0"/>
              </a:spcAft>
              <a:buSzPts val="5888"/>
              <a:buChar char="*"/>
            </a:pPr>
            <a:r>
              <a:rPr lang="en-US"/>
              <a:t>Questions?</a:t>
            </a:r>
            <a:endParaRPr/>
          </a:p>
        </p:txBody>
      </p:sp>
      <p:pic>
        <p:nvPicPr>
          <p:cNvPr id="207" name="Google Shape;207;p31"/>
          <p:cNvPicPr preferRelativeResize="0"/>
          <p:nvPr>
            <p:ph idx="1" type="body"/>
          </p:nvPr>
        </p:nvPicPr>
        <p:blipFill rotWithShape="1">
          <a:blip r:embed="rId3">
            <a:alphaModFix/>
          </a:blip>
          <a:srcRect b="0" l="0" r="0" t="0"/>
          <a:stretch/>
        </p:blipFill>
        <p:spPr>
          <a:xfrm>
            <a:off x="1043608" y="2060848"/>
            <a:ext cx="7056784" cy="4032448"/>
          </a:xfrm>
          <a:prstGeom prst="rect">
            <a:avLst/>
          </a:prstGeom>
          <a:noFill/>
          <a:ln cap="flat" cmpd="sng" w="9525">
            <a:solidFill>
              <a:srgbClr val="D85C00"/>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2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4"/>
          <p:cNvSpPr txBox="1"/>
          <p:nvPr>
            <p:ph type="title"/>
          </p:nvPr>
        </p:nvSpPr>
        <p:spPr>
          <a:xfrm>
            <a:off x="179512" y="2132856"/>
            <a:ext cx="8558336" cy="2448272"/>
          </a:xfrm>
          <a:prstGeom prst="rect">
            <a:avLst/>
          </a:prstGeom>
          <a:noFill/>
          <a:ln>
            <a:noFill/>
          </a:ln>
        </p:spPr>
        <p:txBody>
          <a:bodyPr anchorCtr="0" anchor="t" bIns="45700" lIns="91425" spcFirstLastPara="1" rIns="91425" wrap="square" tIns="45700">
            <a:noAutofit/>
          </a:bodyPr>
          <a:lstStyle/>
          <a:p>
            <a:pPr indent="-320040" lvl="0" marL="320040" rtl="0" algn="l">
              <a:spcBef>
                <a:spcPts val="0"/>
              </a:spcBef>
              <a:spcAft>
                <a:spcPts val="0"/>
              </a:spcAft>
              <a:buSzPts val="3584"/>
              <a:buChar char="*"/>
            </a:pPr>
            <a:r>
              <a:rPr lang="en-US" sz="2800"/>
              <a:t>As the pharmaceutical industry shifts from mass manufacture towards personalized medicine, 3D printing could become part of the drug production line.</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2"/>
          <p:cNvSpPr txBox="1"/>
          <p:nvPr>
            <p:ph idx="1" type="subTitle"/>
          </p:nvPr>
        </p:nvSpPr>
        <p:spPr>
          <a:xfrm>
            <a:off x="1473795" y="5052545"/>
            <a:ext cx="5637010" cy="88211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860"/>
              <a:buNone/>
            </a:pPr>
            <a:r>
              <a:t/>
            </a:r>
            <a:endParaRPr/>
          </a:p>
        </p:txBody>
      </p:sp>
      <p:sp>
        <p:nvSpPr>
          <p:cNvPr id="213" name="Google Shape;213;p32"/>
          <p:cNvSpPr txBox="1"/>
          <p:nvPr>
            <p:ph type="ctrTitle"/>
          </p:nvPr>
        </p:nvSpPr>
        <p:spPr>
          <a:xfrm>
            <a:off x="755576" y="404664"/>
            <a:ext cx="7175351" cy="1793167"/>
          </a:xfrm>
          <a:prstGeom prst="rect">
            <a:avLst/>
          </a:prstGeom>
          <a:noFill/>
          <a:ln>
            <a:noFill/>
          </a:ln>
        </p:spPr>
        <p:txBody>
          <a:bodyPr anchorCtr="0" anchor="t" bIns="45700" lIns="91425" spcFirstLastPara="1" rIns="91425" wrap="square" tIns="45700">
            <a:noAutofit/>
          </a:bodyPr>
          <a:lstStyle/>
          <a:p>
            <a:pPr indent="-18288" lvl="0" marL="640080" rtl="0" algn="l">
              <a:spcBef>
                <a:spcPts val="0"/>
              </a:spcBef>
              <a:spcAft>
                <a:spcPts val="0"/>
              </a:spcAft>
              <a:buSzPts val="6912"/>
              <a:buNone/>
            </a:pPr>
            <a:r>
              <a:t/>
            </a:r>
            <a:endParaRPr/>
          </a:p>
        </p:txBody>
      </p:sp>
      <p:pic>
        <p:nvPicPr>
          <p:cNvPr id="214" name="Google Shape;214;p32"/>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215" name="Google Shape;215;p32"/>
          <p:cNvPicPr preferRelativeResize="0"/>
          <p:nvPr/>
        </p:nvPicPr>
        <p:blipFill rotWithShape="1">
          <a:blip r:embed="rId4">
            <a:alphaModFix/>
          </a:blip>
          <a:srcRect b="0" l="0" r="0" t="0"/>
          <a:stretch/>
        </p:blipFill>
        <p:spPr>
          <a:xfrm>
            <a:off x="0" y="0"/>
            <a:ext cx="9144000" cy="6858000"/>
          </a:xfrm>
          <a:prstGeom prst="rect">
            <a:avLst/>
          </a:prstGeom>
          <a:noFill/>
          <a:ln>
            <a:noFill/>
          </a:ln>
        </p:spPr>
      </p:pic>
      <p:pic>
        <p:nvPicPr>
          <p:cNvPr id="216" name="Google Shape;216;p32"/>
          <p:cNvPicPr preferRelativeResize="0"/>
          <p:nvPr/>
        </p:nvPicPr>
        <p:blipFill rotWithShape="1">
          <a:blip r:embed="rId5">
            <a:alphaModFix/>
          </a:blip>
          <a:srcRect b="33333" l="0" r="0" t="14460"/>
          <a:stretch/>
        </p:blipFill>
        <p:spPr>
          <a:xfrm>
            <a:off x="0" y="0"/>
            <a:ext cx="5004048"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75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75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75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5"/>
          <p:cNvSpPr txBox="1"/>
          <p:nvPr>
            <p:ph type="title"/>
          </p:nvPr>
        </p:nvSpPr>
        <p:spPr>
          <a:xfrm>
            <a:off x="1793289" y="4372168"/>
            <a:ext cx="6512511" cy="1361088"/>
          </a:xfrm>
          <a:prstGeom prst="rect">
            <a:avLst/>
          </a:prstGeom>
          <a:noFill/>
          <a:ln>
            <a:noFill/>
          </a:ln>
        </p:spPr>
        <p:txBody>
          <a:bodyPr anchorCtr="0" anchor="t" bIns="45700" lIns="91425" spcFirstLastPara="1" rIns="91425" wrap="square" tIns="45700">
            <a:noAutofit/>
          </a:bodyPr>
          <a:lstStyle/>
          <a:p>
            <a:pPr indent="-487680" lvl="0" marL="320040" rtl="0" algn="r">
              <a:spcBef>
                <a:spcPts val="0"/>
              </a:spcBef>
              <a:spcAft>
                <a:spcPts val="0"/>
              </a:spcAft>
              <a:buSzPts val="7680"/>
              <a:buChar char="*"/>
            </a:pPr>
            <a:r>
              <a:rPr lang="en-US" sz="6000">
                <a:solidFill>
                  <a:schemeClr val="dk1"/>
                </a:solidFill>
              </a:rPr>
              <a:t>Contents</a:t>
            </a:r>
            <a:endParaRPr sz="6000">
              <a:solidFill>
                <a:schemeClr val="dk1"/>
              </a:solidFill>
            </a:endParaRPr>
          </a:p>
        </p:txBody>
      </p:sp>
      <p:sp>
        <p:nvSpPr>
          <p:cNvPr id="113" name="Google Shape;113;p15"/>
          <p:cNvSpPr txBox="1"/>
          <p:nvPr>
            <p:ph idx="1" type="body"/>
          </p:nvPr>
        </p:nvSpPr>
        <p:spPr>
          <a:xfrm>
            <a:off x="1115616" y="620688"/>
            <a:ext cx="6840760" cy="3153504"/>
          </a:xfrm>
          <a:prstGeom prst="rect">
            <a:avLst/>
          </a:prstGeom>
          <a:noFill/>
          <a:ln>
            <a:noFill/>
          </a:ln>
        </p:spPr>
        <p:txBody>
          <a:bodyPr anchorCtr="0" anchor="t" bIns="45700" lIns="91425" spcFirstLastPara="1" rIns="91425" wrap="square" tIns="45700">
            <a:normAutofit/>
          </a:bodyPr>
          <a:lstStyle/>
          <a:p>
            <a:pPr indent="0" lvl="0" marL="228600" rtl="0" algn="l">
              <a:spcBef>
                <a:spcPts val="0"/>
              </a:spcBef>
              <a:spcAft>
                <a:spcPts val="0"/>
              </a:spcAft>
              <a:buSzPts val="2860"/>
              <a:buNone/>
            </a:pPr>
            <a:r>
              <a:t/>
            </a:r>
            <a:endParaRPr b="1">
              <a:solidFill>
                <a:srgbClr val="A40000"/>
              </a:solidFill>
            </a:endParaRPr>
          </a:p>
          <a:p>
            <a:pPr indent="0" lvl="0" marL="45720" rtl="0" algn="l">
              <a:spcBef>
                <a:spcPts val="740"/>
              </a:spcBef>
              <a:spcAft>
                <a:spcPts val="0"/>
              </a:spcAft>
              <a:buSzPts val="2860"/>
              <a:buNone/>
            </a:pPr>
            <a:r>
              <a:rPr b="1" lang="en-US">
                <a:solidFill>
                  <a:srgbClr val="A40000"/>
                </a:solidFill>
              </a:rPr>
              <a:t>1- Definition.</a:t>
            </a:r>
            <a:endParaRPr/>
          </a:p>
          <a:p>
            <a:pPr indent="0" lvl="0" marL="45720" rtl="0" algn="l">
              <a:spcBef>
                <a:spcPts val="740"/>
              </a:spcBef>
              <a:spcAft>
                <a:spcPts val="0"/>
              </a:spcAft>
              <a:buSzPts val="2860"/>
              <a:buNone/>
            </a:pPr>
            <a:r>
              <a:rPr b="1" lang="en-US">
                <a:solidFill>
                  <a:srgbClr val="11B2EB"/>
                </a:solidFill>
              </a:rPr>
              <a:t>                       2- Technologies.</a:t>
            </a:r>
            <a:endParaRPr/>
          </a:p>
          <a:p>
            <a:pPr indent="0" lvl="0" marL="45720" rtl="0" algn="l">
              <a:spcBef>
                <a:spcPts val="740"/>
              </a:spcBef>
              <a:spcAft>
                <a:spcPts val="0"/>
              </a:spcAft>
              <a:buSzPts val="2860"/>
              <a:buNone/>
            </a:pPr>
            <a:br>
              <a:rPr b="1" lang="en-US">
                <a:solidFill>
                  <a:srgbClr val="11B2EB"/>
                </a:solidFill>
              </a:rPr>
            </a:br>
            <a:r>
              <a:rPr b="1" lang="en-US">
                <a:solidFill>
                  <a:srgbClr val="22725C"/>
                </a:solidFill>
              </a:rPr>
              <a:t>3- Challenges and Solutions.</a:t>
            </a:r>
            <a:br>
              <a:rPr b="1" lang="en-US">
                <a:solidFill>
                  <a:srgbClr val="22725C"/>
                </a:solidFill>
              </a:rPr>
            </a:br>
            <a:endParaRPr b="1">
              <a:solidFill>
                <a:srgbClr val="22725C"/>
              </a:solidFill>
            </a:endParaRPr>
          </a:p>
          <a:p>
            <a:pPr indent="0" lvl="0" marL="45720" rtl="0" algn="l">
              <a:spcBef>
                <a:spcPts val="740"/>
              </a:spcBef>
              <a:spcAft>
                <a:spcPts val="0"/>
              </a:spcAft>
              <a:buSzPts val="2860"/>
              <a:buNone/>
            </a:pPr>
            <a:r>
              <a:rPr b="1" lang="en-US">
                <a:solidFill>
                  <a:srgbClr val="0B769C"/>
                </a:solidFill>
              </a:rPr>
              <a:t>                                       4- Conclusion.</a:t>
            </a:r>
            <a:r>
              <a:rPr b="1" lang="en-US">
                <a:solidFill>
                  <a:srgbClr val="A40000"/>
                </a:solidFil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6"/>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p>
            <a:pPr indent="-373888" lvl="0" marL="320040" rtl="0" algn="r">
              <a:spcBef>
                <a:spcPts val="0"/>
              </a:spcBef>
              <a:spcAft>
                <a:spcPts val="0"/>
              </a:spcAft>
              <a:buSzPts val="5888"/>
              <a:buChar char="*"/>
            </a:pPr>
            <a:r>
              <a:rPr lang="en-US">
                <a:solidFill>
                  <a:srgbClr val="A40000"/>
                </a:solidFill>
              </a:rPr>
              <a:t>Definition</a:t>
            </a:r>
            <a:endParaRPr/>
          </a:p>
        </p:txBody>
      </p:sp>
      <p:sp>
        <p:nvSpPr>
          <p:cNvPr id="119" name="Google Shape;119;p16"/>
          <p:cNvSpPr txBox="1"/>
          <p:nvPr>
            <p:ph idx="1" type="body"/>
          </p:nvPr>
        </p:nvSpPr>
        <p:spPr>
          <a:xfrm>
            <a:off x="251520" y="731520"/>
            <a:ext cx="8784976" cy="3474720"/>
          </a:xfrm>
          <a:prstGeom prst="rect">
            <a:avLst/>
          </a:prstGeom>
          <a:noFill/>
          <a:ln>
            <a:noFill/>
          </a:ln>
        </p:spPr>
        <p:txBody>
          <a:bodyPr anchorCtr="0" anchor="t" bIns="45700" lIns="91425" spcFirstLastPara="1" rIns="91425" wrap="square" tIns="45700">
            <a:normAutofit fontScale="92500"/>
          </a:bodyPr>
          <a:lstStyle/>
          <a:p>
            <a:pPr indent="-182880" lvl="0" marL="228600" rtl="0" algn="l">
              <a:spcBef>
                <a:spcPts val="0"/>
              </a:spcBef>
              <a:spcAft>
                <a:spcPts val="0"/>
              </a:spcAft>
              <a:buSzPct val="130000"/>
              <a:buChar char="*"/>
            </a:pPr>
            <a:r>
              <a:rPr lang="en-US"/>
              <a:t>3D printing or additive manufacturing is a process of making three dimensional solid objects from a digital file . It is a process of making 3 dimensional solid object from a digital file by making thousands of horizontal layers.</a:t>
            </a:r>
            <a:endParaRPr/>
          </a:p>
          <a:p>
            <a:pPr indent="-14890" lvl="0" marL="228600" rtl="0" algn="l">
              <a:spcBef>
                <a:spcPts val="707"/>
              </a:spcBef>
              <a:spcAft>
                <a:spcPts val="0"/>
              </a:spcAft>
              <a:buSzPct val="130000"/>
              <a:buNone/>
            </a:pPr>
            <a:r>
              <a:t/>
            </a:r>
            <a:endParaRPr/>
          </a:p>
          <a:p>
            <a:pPr indent="-182880" lvl="0" marL="228600" rtl="0" algn="l">
              <a:spcBef>
                <a:spcPts val="707"/>
              </a:spcBef>
              <a:spcAft>
                <a:spcPts val="0"/>
              </a:spcAft>
              <a:buSzPct val="130000"/>
              <a:buChar char="*"/>
            </a:pPr>
            <a:r>
              <a:rPr lang="en-US"/>
              <a:t>The creation of a 3D printed object is achieved using additive processes. In an additive process an object is created by laying down successive layers of material until the object is created. Each of these layers can be seen as a thinly sliced horizontal cross-section of the eventual object . </a:t>
            </a:r>
            <a:br>
              <a:rPr lang="en-US"/>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animEffect filter="fade" transition="in">
                                      <p:cBhvr>
                                        <p:cTn dur="1000"/>
                                        <p:tgtEl>
                                          <p:spTgt spid="1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animEffect filter="fade" transition="in">
                                      <p:cBhvr>
                                        <p:cTn dur="1000"/>
                                        <p:tgtEl>
                                          <p:spTgt spid="1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xEl>
                                              <p:pRg end="2" st="2"/>
                                            </p:txEl>
                                          </p:spTgt>
                                        </p:tgtEl>
                                        <p:attrNameLst>
                                          <p:attrName>style.visibility</p:attrName>
                                        </p:attrNameLst>
                                      </p:cBhvr>
                                      <p:to>
                                        <p:strVal val="visible"/>
                                      </p:to>
                                    </p:set>
                                    <p:animEffect filter="fade" transition="in">
                                      <p:cBhvr>
                                        <p:cTn dur="1000"/>
                                        <p:tgtEl>
                                          <p:spTgt spid="11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txBox="1"/>
          <p:nvPr>
            <p:ph idx="1" type="body"/>
          </p:nvPr>
        </p:nvSpPr>
        <p:spPr>
          <a:xfrm>
            <a:off x="0" y="731520"/>
            <a:ext cx="9144000" cy="3474720"/>
          </a:xfrm>
          <a:prstGeom prst="rect">
            <a:avLst/>
          </a:prstGeom>
          <a:noFill/>
          <a:ln>
            <a:noFill/>
          </a:ln>
        </p:spPr>
        <p:txBody>
          <a:bodyPr anchorCtr="0" anchor="t" bIns="45700" lIns="91425" spcFirstLastPara="1" rIns="91425" wrap="square" tIns="45700">
            <a:normAutofit/>
          </a:bodyPr>
          <a:lstStyle/>
          <a:p>
            <a:pPr indent="-198120" lvl="0" marL="228600" rtl="0" algn="l">
              <a:spcBef>
                <a:spcPts val="0"/>
              </a:spcBef>
              <a:spcAft>
                <a:spcPts val="0"/>
              </a:spcAft>
              <a:buSzPts val="3120"/>
              <a:buChar char="*"/>
            </a:pPr>
            <a:r>
              <a:rPr b="1" lang="en-US" sz="2400"/>
              <a:t>How 3D Printing Works ?</a:t>
            </a:r>
            <a:br>
              <a:rPr lang="en-US"/>
            </a:br>
            <a:br>
              <a:rPr lang="en-US"/>
            </a:br>
            <a:r>
              <a:rPr lang="en-US"/>
              <a:t>It all starts with making a virtual design of the object you want to create. This virtual design is for instance a CAD (Computer Aided Design) file. This CAD file is created using a 3D modeling application or with a 3D scanner (to copy an existing object). A 3D scanner can make a 3D digital copy of an object. </a:t>
            </a:r>
            <a:br>
              <a:rPr lang="en-US"/>
            </a:br>
            <a:br>
              <a:rPr lang="en-US"/>
            </a:br>
            <a:r>
              <a:rPr lang="en-US" u="sng">
                <a:solidFill>
                  <a:schemeClr val="hlink"/>
                </a:solidFill>
                <a:hlinkClick r:id="rId3"/>
              </a:rPr>
              <a:t>https://www.youtube.com/watch?v=Vx0Z6LplaMU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750"/>
                                        <p:tgtEl>
                                          <p:spTgt spid="12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8"/>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p>
            <a:pPr indent="0" lvl="0" marL="320040" rtl="0" algn="r">
              <a:spcBef>
                <a:spcPts val="0"/>
              </a:spcBef>
              <a:spcAft>
                <a:spcPts val="0"/>
              </a:spcAft>
              <a:buSzPts val="5888"/>
              <a:buNone/>
            </a:pPr>
            <a:r>
              <a:t/>
            </a:r>
            <a:endParaRPr/>
          </a:p>
        </p:txBody>
      </p:sp>
      <p:pic>
        <p:nvPicPr>
          <p:cNvPr id="130" name="Google Shape;130;p18"/>
          <p:cNvPicPr preferRelativeResize="0"/>
          <p:nvPr>
            <p:ph idx="1" type="body"/>
          </p:nvPr>
        </p:nvPicPr>
        <p:blipFill rotWithShape="1">
          <a:blip r:embed="rId3">
            <a:alphaModFix/>
          </a:blip>
          <a:srcRect b="0" l="0" r="0" t="0"/>
          <a:stretch/>
        </p:blipFill>
        <p:spPr>
          <a:xfrm>
            <a:off x="395536" y="731838"/>
            <a:ext cx="7910264" cy="5289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333341" y="4725144"/>
            <a:ext cx="8784976" cy="172112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5120"/>
              <a:buNone/>
            </a:pPr>
            <a:r>
              <a:rPr lang="en-US" sz="4000"/>
              <a:t>3D PRINTING IN PHARMACEUTICALS</a:t>
            </a:r>
            <a:endParaRPr sz="4000"/>
          </a:p>
        </p:txBody>
      </p:sp>
      <p:sp>
        <p:nvSpPr>
          <p:cNvPr id="136" name="Google Shape;136;p19"/>
          <p:cNvSpPr txBox="1"/>
          <p:nvPr>
            <p:ph idx="1" type="body"/>
          </p:nvPr>
        </p:nvSpPr>
        <p:spPr>
          <a:xfrm>
            <a:off x="107504" y="620688"/>
            <a:ext cx="9036496" cy="3474720"/>
          </a:xfrm>
          <a:prstGeom prst="rect">
            <a:avLst/>
          </a:prstGeom>
          <a:noFill/>
          <a:ln>
            <a:noFill/>
          </a:ln>
        </p:spPr>
        <p:txBody>
          <a:bodyPr anchorCtr="0" anchor="t" bIns="45700" lIns="91425" spcFirstLastPara="1" rIns="91425" wrap="square" tIns="45700">
            <a:noAutofit/>
          </a:bodyPr>
          <a:lstStyle/>
          <a:p>
            <a:pPr indent="0" lvl="0" marL="45720" rtl="0" algn="l">
              <a:spcBef>
                <a:spcPts val="0"/>
              </a:spcBef>
              <a:spcAft>
                <a:spcPts val="0"/>
              </a:spcAft>
              <a:buSzPts val="2600"/>
              <a:buNone/>
            </a:pPr>
            <a:r>
              <a:rPr b="1" lang="en-US" sz="2000"/>
              <a:t>Imagine a pediatrician talking to a four-year-old child who is having trouble adjusting to taking daily doses of steroids after being diagnosed with Duchene muscular dystrophy the previous month. “What’s your favorite animal?” she asks. “A zebra,” quietly replies the child, who we will call Sam. The pediatrician smiles as she makes a note on her office computer. “But not a black and white one, a blue and green one,” adds Sam, with a little more confidence. Later, the toddler watches with wide eyes as the uniquely colored, zebra-like tablets appear from a three-dimensional (3D) printer in the hospital pharmacy.</a:t>
            </a:r>
            <a:br>
              <a:rPr b="1" lang="en-US" sz="2000"/>
            </a:br>
            <a:br>
              <a:rPr b="1" lang="en-US" sz="1400"/>
            </a:br>
            <a:br>
              <a:rPr b="1" lang="en-US" sz="1400"/>
            </a:br>
            <a:br>
              <a:rPr b="1" lang="en-US" sz="1400"/>
            </a:br>
            <a:endParaRPr b="1"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Effect filter="fade" transition="in">
                                      <p:cBhvr>
                                        <p:cTn dur="500"/>
                                        <p:tgtEl>
                                          <p:spTgt spid="13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p:nvPr/>
        </p:nvSpPr>
        <p:spPr>
          <a:xfrm>
            <a:off x="251520" y="1443841"/>
            <a:ext cx="8064896" cy="25853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dk1"/>
                </a:solidFill>
                <a:latin typeface="Trebuchet MS"/>
                <a:ea typeface="Trebuchet MS"/>
                <a:cs typeface="Trebuchet MS"/>
                <a:sym typeface="Trebuchet MS"/>
              </a:rPr>
              <a:t>A doctor or a pharmacist would be able to use each patient’s individual information such as age, race and gender to produce their optimal medication dose, rather than relying on a standard set of dosages </a:t>
            </a:r>
            <a:br>
              <a:rPr b="1" i="0" lang="en-US" sz="1800" u="none" cap="none" strike="noStrike">
                <a:solidFill>
                  <a:schemeClr val="dk1"/>
                </a:solidFill>
                <a:latin typeface="Trebuchet MS"/>
                <a:ea typeface="Trebuchet MS"/>
                <a:cs typeface="Trebuchet MS"/>
                <a:sym typeface="Trebuchet MS"/>
              </a:rPr>
            </a:br>
            <a:br>
              <a:rPr b="1" i="0" lang="en-US" sz="1800" u="none" cap="none" strike="noStrike">
                <a:solidFill>
                  <a:schemeClr val="dk1"/>
                </a:solidFill>
                <a:latin typeface="Trebuchet MS"/>
                <a:ea typeface="Trebuchet MS"/>
                <a:cs typeface="Trebuchet MS"/>
                <a:sym typeface="Trebuchet MS"/>
              </a:rPr>
            </a:br>
            <a:br>
              <a:rPr b="1" i="0" lang="en-US" sz="1800" u="none" cap="none" strike="noStrike">
                <a:solidFill>
                  <a:schemeClr val="dk1"/>
                </a:solidFill>
                <a:latin typeface="Trebuchet MS"/>
                <a:ea typeface="Trebuchet MS"/>
                <a:cs typeface="Trebuchet MS"/>
                <a:sym typeface="Trebuchet MS"/>
              </a:rPr>
            </a:br>
            <a:r>
              <a:rPr b="1" i="0" lang="en-US" sz="1800" u="none" cap="none" strike="noStrike">
                <a:solidFill>
                  <a:schemeClr val="dk1"/>
                </a:solidFill>
                <a:latin typeface="Trebuchet MS"/>
                <a:ea typeface="Trebuchet MS"/>
                <a:cs typeface="Trebuchet MS"/>
                <a:sym typeface="Trebuchet MS"/>
              </a:rPr>
              <a:t>3D printing may also allow pills to be printed in a complex construct of layers, using a combination of drugs to treat multiple ailments at once. The idea is to give patients one single pill that offers treatment for everything they need</a:t>
            </a:r>
            <a:endParaRPr sz="18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nvSpPr>
        <p:spPr>
          <a:xfrm>
            <a:off x="2267744" y="2492896"/>
            <a:ext cx="4064239" cy="11430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C3260C"/>
              </a:buClr>
              <a:buSzPts val="5888"/>
              <a:buFont typeface="Georgia"/>
              <a:buNone/>
            </a:pPr>
            <a:r>
              <a:rPr b="1" i="0" lang="en-US" sz="4600">
                <a:solidFill>
                  <a:srgbClr val="11B2EB"/>
                </a:solidFill>
                <a:latin typeface="Trebuchet MS"/>
                <a:ea typeface="Trebuchet MS"/>
                <a:cs typeface="Trebuchet MS"/>
                <a:sym typeface="Trebuchet MS"/>
              </a:rPr>
              <a:t>Technologies</a:t>
            </a:r>
            <a:endParaRPr b="1" i="0" sz="4600">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