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Lst>
  <p:sldSz cy="6858000" cx="12192000"/>
  <p:notesSz cx="6858000" cy="9144000"/>
  <p:embeddedFontLst>
    <p:embeddedFont>
      <p:font typeface="Century Gothic"/>
      <p:regular r:id="rId52"/>
      <p:bold r:id="rId53"/>
      <p:italic r:id="rId54"/>
      <p:bold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6" roundtripDataSignature="AMtx7miNxwdzsq5Y2vbpmHsrSsD8ycsMg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font" Target="fonts/CenturyGothic-bold.fntdata"/><Relationship Id="rId52" Type="http://schemas.openxmlformats.org/officeDocument/2006/relationships/font" Target="fonts/CenturyGothic-regular.fntdata"/><Relationship Id="rId11" Type="http://schemas.openxmlformats.org/officeDocument/2006/relationships/slide" Target="slides/slide7.xml"/><Relationship Id="rId55" Type="http://schemas.openxmlformats.org/officeDocument/2006/relationships/font" Target="fonts/CenturyGothic-boldItalic.fntdata"/><Relationship Id="rId10" Type="http://schemas.openxmlformats.org/officeDocument/2006/relationships/slide" Target="slides/slide6.xml"/><Relationship Id="rId54" Type="http://schemas.openxmlformats.org/officeDocument/2006/relationships/font" Target="fonts/CenturyGothic-italic.fntdata"/><Relationship Id="rId13" Type="http://schemas.openxmlformats.org/officeDocument/2006/relationships/slide" Target="slides/slide9.xml"/><Relationship Id="rId12" Type="http://schemas.openxmlformats.org/officeDocument/2006/relationships/slide" Target="slides/slide8.xml"/><Relationship Id="rId56" Type="http://customschemas.google.com/relationships/presentationmetadata" Target="meta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4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4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4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4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50"/>
          <p:cNvSpPr/>
          <p:nvPr/>
        </p:nvSpPr>
        <p:spPr>
          <a:xfrm>
            <a:off x="0" y="-3175"/>
            <a:ext cx="12192000" cy="5203825"/>
          </a:xfrm>
          <a:custGeom>
            <a:rect b="b" l="l" r="r" t="t"/>
            <a:pathLst>
              <a:path extrusionOk="0" h="3278" w="5760">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13" name="Google Shape;13;p50"/>
          <p:cNvSpPr txBox="1"/>
          <p:nvPr>
            <p:ph type="ctrTitle"/>
          </p:nvPr>
        </p:nvSpPr>
        <p:spPr>
          <a:xfrm>
            <a:off x="810001" y="1449147"/>
            <a:ext cx="10572000" cy="2971051"/>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l">
              <a:spcBef>
                <a:spcPts val="0"/>
              </a:spcBef>
              <a:spcAft>
                <a:spcPts val="0"/>
              </a:spcAft>
              <a:buClr>
                <a:srgbClr val="FEFEFE"/>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50"/>
          <p:cNvSpPr txBox="1"/>
          <p:nvPr>
            <p:ph idx="1" type="subTitle"/>
          </p:nvPr>
        </p:nvSpPr>
        <p:spPr>
          <a:xfrm>
            <a:off x="810001" y="5280847"/>
            <a:ext cx="10572000" cy="434974"/>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rmAutofit/>
          </a:bodyPr>
          <a:lstStyle>
            <a:lvl1pPr lvl="0" algn="l">
              <a:spcBef>
                <a:spcPts val="360"/>
              </a:spcBef>
              <a:spcAft>
                <a:spcPts val="0"/>
              </a:spcAft>
              <a:buSzPts val="1800"/>
              <a:buNone/>
              <a:defRPr>
                <a:solidFill>
                  <a:schemeClr val="lt1"/>
                </a:solidFill>
              </a:defRPr>
            </a:lvl1pPr>
            <a:lvl2pPr lvl="1" algn="ctr">
              <a:spcBef>
                <a:spcPts val="600"/>
              </a:spcBef>
              <a:spcAft>
                <a:spcPts val="0"/>
              </a:spcAft>
              <a:buSzPts val="1600"/>
              <a:buNone/>
              <a:defRPr>
                <a:solidFill>
                  <a:schemeClr val="lt1"/>
                </a:solidFill>
              </a:defRPr>
            </a:lvl2pPr>
            <a:lvl3pPr lvl="2" algn="ctr">
              <a:spcBef>
                <a:spcPts val="600"/>
              </a:spcBef>
              <a:spcAft>
                <a:spcPts val="0"/>
              </a:spcAft>
              <a:buSzPts val="1400"/>
              <a:buNone/>
              <a:defRPr>
                <a:solidFill>
                  <a:schemeClr val="lt1"/>
                </a:solidFill>
              </a:defRPr>
            </a:lvl3pPr>
            <a:lvl4pPr lvl="3" algn="ctr">
              <a:spcBef>
                <a:spcPts val="600"/>
              </a:spcBef>
              <a:spcAft>
                <a:spcPts val="0"/>
              </a:spcAft>
              <a:buSzPts val="1200"/>
              <a:buNone/>
              <a:defRPr>
                <a:solidFill>
                  <a:schemeClr val="lt1"/>
                </a:solidFill>
              </a:defRPr>
            </a:lvl4pPr>
            <a:lvl5pPr lvl="4" algn="ctr">
              <a:spcBef>
                <a:spcPts val="600"/>
              </a:spcBef>
              <a:spcAft>
                <a:spcPts val="0"/>
              </a:spcAft>
              <a:buSzPts val="1200"/>
              <a:buNone/>
              <a:defRPr>
                <a:solidFill>
                  <a:schemeClr val="lt1"/>
                </a:solidFill>
              </a:defRPr>
            </a:lvl5pPr>
            <a:lvl6pPr lvl="5" algn="ctr">
              <a:spcBef>
                <a:spcPts val="600"/>
              </a:spcBef>
              <a:spcAft>
                <a:spcPts val="0"/>
              </a:spcAft>
              <a:buSzPts val="1200"/>
              <a:buNone/>
              <a:defRPr>
                <a:solidFill>
                  <a:schemeClr val="lt1"/>
                </a:solidFill>
              </a:defRPr>
            </a:lvl6pPr>
            <a:lvl7pPr lvl="6" algn="ctr">
              <a:spcBef>
                <a:spcPts val="600"/>
              </a:spcBef>
              <a:spcAft>
                <a:spcPts val="0"/>
              </a:spcAft>
              <a:buSzPts val="1200"/>
              <a:buNone/>
              <a:defRPr>
                <a:solidFill>
                  <a:schemeClr val="lt1"/>
                </a:solidFill>
              </a:defRPr>
            </a:lvl7pPr>
            <a:lvl8pPr lvl="7" algn="ctr">
              <a:spcBef>
                <a:spcPts val="600"/>
              </a:spcBef>
              <a:spcAft>
                <a:spcPts val="0"/>
              </a:spcAft>
              <a:buSzPts val="1200"/>
              <a:buNone/>
              <a:defRPr>
                <a:solidFill>
                  <a:schemeClr val="lt1"/>
                </a:solidFill>
              </a:defRPr>
            </a:lvl8pPr>
            <a:lvl9pPr lvl="8" algn="ctr">
              <a:spcBef>
                <a:spcPts val="600"/>
              </a:spcBef>
              <a:spcAft>
                <a:spcPts val="600"/>
              </a:spcAft>
              <a:buSzPts val="1200"/>
              <a:buNone/>
              <a:defRPr>
                <a:solidFill>
                  <a:schemeClr val="lt1"/>
                </a:solidFill>
              </a:defRPr>
            </a:lvl9pPr>
          </a:lstStyle>
          <a:p/>
        </p:txBody>
      </p:sp>
      <p:sp>
        <p:nvSpPr>
          <p:cNvPr id="15" name="Google Shape;15;p50"/>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50"/>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50"/>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75" name="Shape 75"/>
        <p:cNvGrpSpPr/>
        <p:nvPr/>
      </p:nvGrpSpPr>
      <p:grpSpPr>
        <a:xfrm>
          <a:off x="0" y="0"/>
          <a:ext cx="0" cy="0"/>
          <a:chOff x="0" y="0"/>
          <a:chExt cx="0" cy="0"/>
        </a:xfrm>
      </p:grpSpPr>
      <p:sp>
        <p:nvSpPr>
          <p:cNvPr id="76" name="Google Shape;76;p59"/>
          <p:cNvSpPr txBox="1"/>
          <p:nvPr>
            <p:ph type="title"/>
          </p:nvPr>
        </p:nvSpPr>
        <p:spPr>
          <a:xfrm>
            <a:off x="810000" y="4800600"/>
            <a:ext cx="10561418" cy="566738"/>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rmAutofit/>
          </a:bodyPr>
          <a:lstStyle>
            <a:lvl1pPr lvl="0" algn="l">
              <a:spcBef>
                <a:spcPts val="0"/>
              </a:spcBef>
              <a:spcAft>
                <a:spcPts val="0"/>
              </a:spcAft>
              <a:buClr>
                <a:srgbClr val="FEFEFE"/>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59"/>
          <p:cNvSpPr/>
          <p:nvPr>
            <p:ph idx="2" type="pic"/>
          </p:nvPr>
        </p:nvSpPr>
        <p:spPr>
          <a:xfrm>
            <a:off x="0" y="0"/>
            <a:ext cx="12192000" cy="4800600"/>
          </a:xfrm>
          <a:prstGeom prst="rect">
            <a:avLst/>
          </a:prstGeom>
          <a:noFill/>
          <a:ln cap="rnd" cmpd="sng" w="9525">
            <a:solidFill>
              <a:schemeClr val="lt2"/>
            </a:solidFill>
            <a:prstDash val="solid"/>
            <a:round/>
            <a:headEnd len="sm" w="sm" type="none"/>
            <a:tailEnd len="sm" w="sm" type="none"/>
          </a:ln>
          <a:effectLst>
            <a:outerShdw blurRad="50800">
              <a:srgbClr val="000000">
                <a:alpha val="40000"/>
              </a:srgbClr>
            </a:outerShdw>
          </a:effectLst>
        </p:spPr>
        <p:txBody>
          <a:bodyPr anchorCtr="0" anchor="t" bIns="45700" lIns="91425" spcFirstLastPara="1" rIns="91425" wrap="square" tIns="45700">
            <a:normAutofit/>
          </a:bodyPr>
          <a:lstStyle>
            <a:lvl1pPr lvl="0" marR="0" rtl="0" algn="ctr">
              <a:spcBef>
                <a:spcPts val="320"/>
              </a:spcBef>
              <a:spcAft>
                <a:spcPts val="0"/>
              </a:spcAft>
              <a:buClr>
                <a:schemeClr val="accent1"/>
              </a:buClr>
              <a:buSzPts val="1600"/>
              <a:buFont typeface="Noto Sans Symbols"/>
              <a:buNone/>
              <a:defRPr b="0" i="0" sz="1600" u="none" cap="none" strike="noStrike">
                <a:solidFill>
                  <a:schemeClr val="lt1"/>
                </a:solidFill>
                <a:latin typeface="Century Gothic"/>
                <a:ea typeface="Century Gothic"/>
                <a:cs typeface="Century Gothic"/>
                <a:sym typeface="Century Gothic"/>
              </a:defRPr>
            </a:lvl1pPr>
            <a:lvl2pPr lvl="1" marR="0" rtl="0" algn="l">
              <a:spcBef>
                <a:spcPts val="600"/>
              </a:spcBef>
              <a:spcAft>
                <a:spcPts val="0"/>
              </a:spcAft>
              <a:buClr>
                <a:schemeClr val="accent1"/>
              </a:buClr>
              <a:buSzPts val="1600"/>
              <a:buFont typeface="Noto Sans Symbols"/>
              <a:buChar char="🞆"/>
              <a:defRPr b="0" i="0" sz="1600" u="none" cap="none" strike="noStrike">
                <a:solidFill>
                  <a:schemeClr val="lt1"/>
                </a:solidFill>
                <a:latin typeface="Century Gothic"/>
                <a:ea typeface="Century Gothic"/>
                <a:cs typeface="Century Gothic"/>
                <a:sym typeface="Century Gothic"/>
              </a:defRPr>
            </a:lvl2pPr>
            <a:lvl3pPr lvl="2" marR="0" rtl="0" algn="l">
              <a:spcBef>
                <a:spcPts val="600"/>
              </a:spcBef>
              <a:spcAft>
                <a:spcPts val="0"/>
              </a:spcAft>
              <a:buClr>
                <a:schemeClr val="accent1"/>
              </a:buClr>
              <a:buSzPts val="1400"/>
              <a:buFont typeface="Noto Sans Symbols"/>
              <a:buChar char="🞆"/>
              <a:defRPr b="0" i="0" sz="1400" u="none" cap="none" strike="noStrike">
                <a:solidFill>
                  <a:schemeClr val="lt1"/>
                </a:solidFill>
                <a:latin typeface="Century Gothic"/>
                <a:ea typeface="Century Gothic"/>
                <a:cs typeface="Century Gothic"/>
                <a:sym typeface="Century Gothic"/>
              </a:defRPr>
            </a:lvl3pPr>
            <a:lvl4pPr lvl="3"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4pPr>
            <a:lvl5pPr lvl="4"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5pPr>
            <a:lvl6pPr lvl="5"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6pPr>
            <a:lvl7pPr lvl="6"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7pPr>
            <a:lvl8pPr lvl="7"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8pPr>
            <a:lvl9pPr lvl="8" marR="0" rtl="0" algn="l">
              <a:spcBef>
                <a:spcPts val="600"/>
              </a:spcBef>
              <a:spcAft>
                <a:spcPts val="60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9pPr>
          </a:lstStyle>
          <a:p/>
        </p:txBody>
      </p:sp>
      <p:sp>
        <p:nvSpPr>
          <p:cNvPr id="78" name="Google Shape;78;p59"/>
          <p:cNvSpPr txBox="1"/>
          <p:nvPr>
            <p:ph idx="1" type="body"/>
          </p:nvPr>
        </p:nvSpPr>
        <p:spPr>
          <a:xfrm>
            <a:off x="810000" y="5367338"/>
            <a:ext cx="10561418" cy="493712"/>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lvl1pPr indent="-228600" lvl="0" marL="457200" algn="l">
              <a:spcBef>
                <a:spcPts val="240"/>
              </a:spcBef>
              <a:spcAft>
                <a:spcPts val="0"/>
              </a:spcAft>
              <a:buSzPts val="1200"/>
              <a:buNone/>
              <a:defRPr sz="1200"/>
            </a:lvl1pPr>
            <a:lvl2pPr indent="-228600" lvl="1" marL="914400" algn="l">
              <a:spcBef>
                <a:spcPts val="600"/>
              </a:spcBef>
              <a:spcAft>
                <a:spcPts val="0"/>
              </a:spcAft>
              <a:buSzPts val="1200"/>
              <a:buNone/>
              <a:defRPr sz="1200"/>
            </a:lvl2pPr>
            <a:lvl3pPr indent="-228600" lvl="2" marL="1371600" algn="l">
              <a:spcBef>
                <a:spcPts val="600"/>
              </a:spcBef>
              <a:spcAft>
                <a:spcPts val="0"/>
              </a:spcAft>
              <a:buSzPts val="1000"/>
              <a:buNone/>
              <a:defRPr sz="1000"/>
            </a:lvl3pPr>
            <a:lvl4pPr indent="-228600" lvl="3" marL="1828800" algn="l">
              <a:spcBef>
                <a:spcPts val="600"/>
              </a:spcBef>
              <a:spcAft>
                <a:spcPts val="0"/>
              </a:spcAft>
              <a:buSzPts val="900"/>
              <a:buNone/>
              <a:defRPr sz="900"/>
            </a:lvl4pPr>
            <a:lvl5pPr indent="-228600" lvl="4" marL="2286000" algn="l">
              <a:spcBef>
                <a:spcPts val="600"/>
              </a:spcBef>
              <a:spcAft>
                <a:spcPts val="0"/>
              </a:spcAft>
              <a:buSzPts val="900"/>
              <a:buNone/>
              <a:defRPr sz="900"/>
            </a:lvl5pPr>
            <a:lvl6pPr indent="-228600" lvl="5" marL="2743200" algn="l">
              <a:spcBef>
                <a:spcPts val="600"/>
              </a:spcBef>
              <a:spcAft>
                <a:spcPts val="0"/>
              </a:spcAft>
              <a:buSzPts val="900"/>
              <a:buNone/>
              <a:defRPr sz="900"/>
            </a:lvl6pPr>
            <a:lvl7pPr indent="-228600" lvl="6" marL="3200400" algn="l">
              <a:spcBef>
                <a:spcPts val="600"/>
              </a:spcBef>
              <a:spcAft>
                <a:spcPts val="0"/>
              </a:spcAft>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SzPts val="900"/>
              <a:buNone/>
              <a:defRPr sz="900"/>
            </a:lvl9pPr>
          </a:lstStyle>
          <a:p/>
        </p:txBody>
      </p:sp>
      <p:sp>
        <p:nvSpPr>
          <p:cNvPr id="79" name="Google Shape;79;p59"/>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59"/>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59"/>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82" name="Shape 82"/>
        <p:cNvGrpSpPr/>
        <p:nvPr/>
      </p:nvGrpSpPr>
      <p:grpSpPr>
        <a:xfrm>
          <a:off x="0" y="0"/>
          <a:ext cx="0" cy="0"/>
          <a:chOff x="0" y="0"/>
          <a:chExt cx="0" cy="0"/>
        </a:xfrm>
      </p:grpSpPr>
      <p:sp>
        <p:nvSpPr>
          <p:cNvPr id="83" name="Google Shape;83;p60"/>
          <p:cNvSpPr/>
          <p:nvPr/>
        </p:nvSpPr>
        <p:spPr>
          <a:xfrm>
            <a:off x="631697" y="1081456"/>
            <a:ext cx="6332416" cy="3239188"/>
          </a:xfrm>
          <a:custGeom>
            <a:rect b="b" l="l" r="r" t="t"/>
            <a:pathLst>
              <a:path extrusionOk="0" h="2308" w="3384">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84" name="Google Shape;84;p60"/>
          <p:cNvSpPr txBox="1"/>
          <p:nvPr>
            <p:ph type="title"/>
          </p:nvPr>
        </p:nvSpPr>
        <p:spPr>
          <a:xfrm>
            <a:off x="850985" y="1238502"/>
            <a:ext cx="5893840" cy="2645912"/>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l">
              <a:spcBef>
                <a:spcPts val="0"/>
              </a:spcBef>
              <a:spcAft>
                <a:spcPts val="0"/>
              </a:spcAft>
              <a:buClr>
                <a:srgbClr val="FEFEFE"/>
              </a:buClr>
              <a:buSzPts val="4200"/>
              <a:buFont typeface="Century Gothic"/>
              <a:buNone/>
              <a:defRPr b="1" sz="4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60"/>
          <p:cNvSpPr txBox="1"/>
          <p:nvPr>
            <p:ph idx="1" type="body"/>
          </p:nvPr>
        </p:nvSpPr>
        <p:spPr>
          <a:xfrm>
            <a:off x="853190" y="4443680"/>
            <a:ext cx="5891636" cy="713241"/>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Autofit/>
          </a:bodyPr>
          <a:lstStyle>
            <a:lvl1pPr indent="-228600" lvl="0" marL="457200" algn="l">
              <a:spcBef>
                <a:spcPts val="360"/>
              </a:spcBef>
              <a:spcAft>
                <a:spcPts val="0"/>
              </a:spcAft>
              <a:buSzPts val="1800"/>
              <a:buNone/>
              <a:defRPr sz="1800">
                <a:solidFill>
                  <a:schemeClr val="lt1"/>
                </a:solidFill>
              </a:defRPr>
            </a:lvl1pPr>
            <a:lvl2pPr indent="-228600" lvl="1" marL="914400" algn="l">
              <a:spcBef>
                <a:spcPts val="600"/>
              </a:spcBef>
              <a:spcAft>
                <a:spcPts val="0"/>
              </a:spcAft>
              <a:buSzPts val="1800"/>
              <a:buNone/>
              <a:defRPr sz="1800">
                <a:solidFill>
                  <a:schemeClr val="lt1"/>
                </a:solidFill>
              </a:defRPr>
            </a:lvl2pPr>
            <a:lvl3pPr indent="-228600" lvl="2" marL="1371600" algn="l">
              <a:spcBef>
                <a:spcPts val="600"/>
              </a:spcBef>
              <a:spcAft>
                <a:spcPts val="0"/>
              </a:spcAft>
              <a:buSzPts val="1600"/>
              <a:buNone/>
              <a:defRPr sz="1600">
                <a:solidFill>
                  <a:schemeClr val="lt1"/>
                </a:solidFill>
              </a:defRPr>
            </a:lvl3pPr>
            <a:lvl4pPr indent="-228600" lvl="3" marL="1828800" algn="l">
              <a:spcBef>
                <a:spcPts val="600"/>
              </a:spcBef>
              <a:spcAft>
                <a:spcPts val="0"/>
              </a:spcAft>
              <a:buSzPts val="1400"/>
              <a:buNone/>
              <a:defRPr sz="1400">
                <a:solidFill>
                  <a:schemeClr val="lt1"/>
                </a:solidFill>
              </a:defRPr>
            </a:lvl4pPr>
            <a:lvl5pPr indent="-228600" lvl="4" marL="2286000" algn="l">
              <a:spcBef>
                <a:spcPts val="600"/>
              </a:spcBef>
              <a:spcAft>
                <a:spcPts val="0"/>
              </a:spcAft>
              <a:buSzPts val="1400"/>
              <a:buNone/>
              <a:defRPr sz="1400">
                <a:solidFill>
                  <a:schemeClr val="lt1"/>
                </a:solidFill>
              </a:defRPr>
            </a:lvl5pPr>
            <a:lvl6pPr indent="-228600" lvl="5" marL="2743200" algn="l">
              <a:spcBef>
                <a:spcPts val="600"/>
              </a:spcBef>
              <a:spcAft>
                <a:spcPts val="0"/>
              </a:spcAft>
              <a:buSzPts val="1400"/>
              <a:buNone/>
              <a:defRPr sz="1400">
                <a:solidFill>
                  <a:schemeClr val="lt1"/>
                </a:solidFill>
              </a:defRPr>
            </a:lvl6pPr>
            <a:lvl7pPr indent="-228600" lvl="6" marL="3200400" algn="l">
              <a:spcBef>
                <a:spcPts val="600"/>
              </a:spcBef>
              <a:spcAft>
                <a:spcPts val="0"/>
              </a:spcAft>
              <a:buSzPts val="1400"/>
              <a:buNone/>
              <a:defRPr sz="1400">
                <a:solidFill>
                  <a:schemeClr val="lt1"/>
                </a:solidFill>
              </a:defRPr>
            </a:lvl7pPr>
            <a:lvl8pPr indent="-228600" lvl="7" marL="3657600" algn="l">
              <a:spcBef>
                <a:spcPts val="600"/>
              </a:spcBef>
              <a:spcAft>
                <a:spcPts val="0"/>
              </a:spcAft>
              <a:buSzPts val="1400"/>
              <a:buNone/>
              <a:defRPr sz="1400">
                <a:solidFill>
                  <a:schemeClr val="lt1"/>
                </a:solidFill>
              </a:defRPr>
            </a:lvl8pPr>
            <a:lvl9pPr indent="-228600" lvl="8" marL="4114800" algn="l">
              <a:spcBef>
                <a:spcPts val="600"/>
              </a:spcBef>
              <a:spcAft>
                <a:spcPts val="600"/>
              </a:spcAft>
              <a:buSzPts val="1400"/>
              <a:buNone/>
              <a:defRPr sz="1400">
                <a:solidFill>
                  <a:schemeClr val="lt1"/>
                </a:solidFill>
              </a:defRPr>
            </a:lvl9pPr>
          </a:lstStyle>
          <a:p/>
        </p:txBody>
      </p:sp>
      <p:sp>
        <p:nvSpPr>
          <p:cNvPr id="86" name="Google Shape;86;p60"/>
          <p:cNvSpPr txBox="1"/>
          <p:nvPr>
            <p:ph idx="2" type="body"/>
          </p:nvPr>
        </p:nvSpPr>
        <p:spPr>
          <a:xfrm>
            <a:off x="7574642" y="1081456"/>
            <a:ext cx="3810001" cy="4075465"/>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rmAutofit/>
          </a:bodyPr>
          <a:lstStyle>
            <a:lvl1pPr indent="-228600" lvl="0" marL="457200" algn="l">
              <a:spcBef>
                <a:spcPts val="360"/>
              </a:spcBef>
              <a:spcAft>
                <a:spcPts val="0"/>
              </a:spcAft>
              <a:buSzPts val="1800"/>
              <a:buFont typeface="Century Gothic"/>
              <a:buNone/>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87" name="Google Shape;87;p60"/>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60"/>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60"/>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90" name="Shape 90"/>
        <p:cNvGrpSpPr/>
        <p:nvPr/>
      </p:nvGrpSpPr>
      <p:grpSpPr>
        <a:xfrm>
          <a:off x="0" y="0"/>
          <a:ext cx="0" cy="0"/>
          <a:chOff x="0" y="0"/>
          <a:chExt cx="0" cy="0"/>
        </a:xfrm>
      </p:grpSpPr>
      <p:sp>
        <p:nvSpPr>
          <p:cNvPr id="91" name="Google Shape;91;p61"/>
          <p:cNvSpPr/>
          <p:nvPr/>
        </p:nvSpPr>
        <p:spPr>
          <a:xfrm>
            <a:off x="1140884" y="2286585"/>
            <a:ext cx="4895115" cy="2503972"/>
          </a:xfrm>
          <a:custGeom>
            <a:rect b="b" l="l" r="r" t="t"/>
            <a:pathLst>
              <a:path extrusionOk="0" h="2308" w="3384">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92" name="Google Shape;92;p61"/>
          <p:cNvSpPr txBox="1"/>
          <p:nvPr>
            <p:ph type="title"/>
          </p:nvPr>
        </p:nvSpPr>
        <p:spPr>
          <a:xfrm>
            <a:off x="1357089" y="2435957"/>
            <a:ext cx="4382521" cy="2007789"/>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l">
              <a:spcBef>
                <a:spcPts val="0"/>
              </a:spcBef>
              <a:spcAft>
                <a:spcPts val="0"/>
              </a:spcAft>
              <a:buClr>
                <a:srgbClr val="FEFEFE"/>
              </a:buClr>
              <a:buSzPts val="3200"/>
              <a:buFont typeface="Century Gothic"/>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61"/>
          <p:cNvSpPr txBox="1"/>
          <p:nvPr>
            <p:ph idx="1" type="body"/>
          </p:nvPr>
        </p:nvSpPr>
        <p:spPr>
          <a:xfrm>
            <a:off x="6156000" y="2286000"/>
            <a:ext cx="4880300" cy="2295525"/>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rmAutofit/>
          </a:bodyPr>
          <a:lstStyle>
            <a:lvl1pPr indent="-228600" lvl="0" marL="457200" algn="l">
              <a:spcBef>
                <a:spcPts val="360"/>
              </a:spcBef>
              <a:spcAft>
                <a:spcPts val="0"/>
              </a:spcAft>
              <a:buSzPts val="1800"/>
              <a:buFont typeface="Century Gothic"/>
              <a:buNone/>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94" name="Google Shape;94;p61"/>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61"/>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61"/>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7" name="Shape 97"/>
        <p:cNvGrpSpPr/>
        <p:nvPr/>
      </p:nvGrpSpPr>
      <p:grpSpPr>
        <a:xfrm>
          <a:off x="0" y="0"/>
          <a:ext cx="0" cy="0"/>
          <a:chOff x="0" y="0"/>
          <a:chExt cx="0" cy="0"/>
        </a:xfrm>
      </p:grpSpPr>
      <p:sp>
        <p:nvSpPr>
          <p:cNvPr id="98" name="Google Shape;98;p62"/>
          <p:cNvSpPr/>
          <p:nvPr/>
        </p:nvSpPr>
        <p:spPr>
          <a:xfrm>
            <a:off x="0" y="0"/>
            <a:ext cx="12192000" cy="2185988"/>
          </a:xfrm>
          <a:custGeom>
            <a:rect b="b" l="l" r="r" t="t"/>
            <a:pathLst>
              <a:path extrusionOk="0" h="1377" w="576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99" name="Google Shape;99;p62"/>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62"/>
          <p:cNvSpPr txBox="1"/>
          <p:nvPr>
            <p:ph idx="1" type="body"/>
          </p:nvPr>
        </p:nvSpPr>
        <p:spPr>
          <a:xfrm rot="5400000">
            <a:off x="4254444" y="-1260043"/>
            <a:ext cx="3674397" cy="10563285"/>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101" name="Google Shape;101;p62"/>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62"/>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62"/>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4" name="Shape 104"/>
        <p:cNvGrpSpPr/>
        <p:nvPr/>
      </p:nvGrpSpPr>
      <p:grpSpPr>
        <a:xfrm>
          <a:off x="0" y="0"/>
          <a:ext cx="0" cy="0"/>
          <a:chOff x="0" y="0"/>
          <a:chExt cx="0" cy="0"/>
        </a:xfrm>
      </p:grpSpPr>
      <p:sp>
        <p:nvSpPr>
          <p:cNvPr id="105" name="Google Shape;105;p63"/>
          <p:cNvSpPr/>
          <p:nvPr/>
        </p:nvSpPr>
        <p:spPr>
          <a:xfrm>
            <a:off x="7669651" y="446089"/>
            <a:ext cx="4522349" cy="5414962"/>
          </a:xfrm>
          <a:custGeom>
            <a:rect b="b" l="l" r="r" t="t"/>
            <a:pathLst>
              <a:path extrusionOk="0" h="4320" w="2879">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106" name="Google Shape;106;p63"/>
          <p:cNvSpPr txBox="1"/>
          <p:nvPr>
            <p:ph type="title"/>
          </p:nvPr>
        </p:nvSpPr>
        <p:spPr>
          <a:xfrm rot="5400000">
            <a:off x="6863537" y="1906175"/>
            <a:ext cx="5134798" cy="2494791"/>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63"/>
          <p:cNvSpPr txBox="1"/>
          <p:nvPr>
            <p:ph idx="1" type="body"/>
          </p:nvPr>
        </p:nvSpPr>
        <p:spPr>
          <a:xfrm rot="5400000">
            <a:off x="1408290" y="-152200"/>
            <a:ext cx="5414962" cy="6611540"/>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108" name="Google Shape;108;p63"/>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63"/>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63"/>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p51"/>
          <p:cNvSpPr/>
          <p:nvPr/>
        </p:nvSpPr>
        <p:spPr>
          <a:xfrm>
            <a:off x="0" y="0"/>
            <a:ext cx="12192000" cy="2185988"/>
          </a:xfrm>
          <a:custGeom>
            <a:rect b="b" l="l" r="r" t="t"/>
            <a:pathLst>
              <a:path extrusionOk="0" h="1377" w="576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20" name="Google Shape;20;p51"/>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51"/>
          <p:cNvSpPr txBox="1"/>
          <p:nvPr>
            <p:ph idx="1" type="body"/>
          </p:nvPr>
        </p:nvSpPr>
        <p:spPr>
          <a:xfrm>
            <a:off x="818712" y="2222287"/>
            <a:ext cx="10554574" cy="3636511"/>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22" name="Google Shape;22;p51"/>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51"/>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51"/>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 name="Shape 25"/>
        <p:cNvGrpSpPr/>
        <p:nvPr/>
      </p:nvGrpSpPr>
      <p:grpSpPr>
        <a:xfrm>
          <a:off x="0" y="0"/>
          <a:ext cx="0" cy="0"/>
          <a:chOff x="0" y="0"/>
          <a:chExt cx="0" cy="0"/>
        </a:xfrm>
      </p:grpSpPr>
      <p:sp>
        <p:nvSpPr>
          <p:cNvPr id="26" name="Google Shape;26;p52"/>
          <p:cNvSpPr/>
          <p:nvPr/>
        </p:nvSpPr>
        <p:spPr>
          <a:xfrm>
            <a:off x="0" y="1"/>
            <a:ext cx="12192000" cy="5203825"/>
          </a:xfrm>
          <a:custGeom>
            <a:rect b="b" l="l" r="r" t="t"/>
            <a:pathLst>
              <a:path extrusionOk="0" h="3278" w="5760">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27" name="Google Shape;27;p52"/>
          <p:cNvSpPr txBox="1"/>
          <p:nvPr>
            <p:ph type="title"/>
          </p:nvPr>
        </p:nvSpPr>
        <p:spPr>
          <a:xfrm>
            <a:off x="810000" y="2951396"/>
            <a:ext cx="10561418" cy="146880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r">
              <a:spcBef>
                <a:spcPts val="0"/>
              </a:spcBef>
              <a:spcAft>
                <a:spcPts val="0"/>
              </a:spcAft>
              <a:buClr>
                <a:srgbClr val="FEFEFE"/>
              </a:buClr>
              <a:buSzPts val="4800"/>
              <a:buFont typeface="Century Gothic"/>
              <a:buNone/>
              <a:defRPr b="1"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52"/>
          <p:cNvSpPr txBox="1"/>
          <p:nvPr>
            <p:ph idx="1" type="body"/>
          </p:nvPr>
        </p:nvSpPr>
        <p:spPr>
          <a:xfrm>
            <a:off x="810000" y="5281201"/>
            <a:ext cx="10561418" cy="433955"/>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Autofit/>
          </a:bodyPr>
          <a:lstStyle>
            <a:lvl1pPr indent="-228600" lvl="0" marL="457200" algn="r">
              <a:spcBef>
                <a:spcPts val="360"/>
              </a:spcBef>
              <a:spcAft>
                <a:spcPts val="0"/>
              </a:spcAft>
              <a:buSzPts val="1800"/>
              <a:buNone/>
              <a:defRPr sz="1800">
                <a:solidFill>
                  <a:schemeClr val="lt1"/>
                </a:solidFill>
              </a:defRPr>
            </a:lvl1pPr>
            <a:lvl2pPr indent="-228600" lvl="1" marL="914400" algn="l">
              <a:spcBef>
                <a:spcPts val="600"/>
              </a:spcBef>
              <a:spcAft>
                <a:spcPts val="0"/>
              </a:spcAft>
              <a:buSzPts val="1800"/>
              <a:buNone/>
              <a:defRPr sz="1800">
                <a:solidFill>
                  <a:schemeClr val="lt1"/>
                </a:solidFill>
              </a:defRPr>
            </a:lvl2pPr>
            <a:lvl3pPr indent="-228600" lvl="2" marL="1371600" algn="l">
              <a:spcBef>
                <a:spcPts val="600"/>
              </a:spcBef>
              <a:spcAft>
                <a:spcPts val="0"/>
              </a:spcAft>
              <a:buSzPts val="1600"/>
              <a:buNone/>
              <a:defRPr sz="1600">
                <a:solidFill>
                  <a:schemeClr val="lt1"/>
                </a:solidFill>
              </a:defRPr>
            </a:lvl3pPr>
            <a:lvl4pPr indent="-228600" lvl="3" marL="1828800" algn="l">
              <a:spcBef>
                <a:spcPts val="600"/>
              </a:spcBef>
              <a:spcAft>
                <a:spcPts val="0"/>
              </a:spcAft>
              <a:buSzPts val="1400"/>
              <a:buNone/>
              <a:defRPr sz="1400">
                <a:solidFill>
                  <a:schemeClr val="lt1"/>
                </a:solidFill>
              </a:defRPr>
            </a:lvl4pPr>
            <a:lvl5pPr indent="-228600" lvl="4" marL="2286000" algn="l">
              <a:spcBef>
                <a:spcPts val="600"/>
              </a:spcBef>
              <a:spcAft>
                <a:spcPts val="0"/>
              </a:spcAft>
              <a:buSzPts val="1400"/>
              <a:buNone/>
              <a:defRPr sz="1400">
                <a:solidFill>
                  <a:schemeClr val="lt1"/>
                </a:solidFill>
              </a:defRPr>
            </a:lvl5pPr>
            <a:lvl6pPr indent="-228600" lvl="5" marL="2743200" algn="l">
              <a:spcBef>
                <a:spcPts val="600"/>
              </a:spcBef>
              <a:spcAft>
                <a:spcPts val="0"/>
              </a:spcAft>
              <a:buSzPts val="1400"/>
              <a:buNone/>
              <a:defRPr sz="1400">
                <a:solidFill>
                  <a:schemeClr val="lt1"/>
                </a:solidFill>
              </a:defRPr>
            </a:lvl6pPr>
            <a:lvl7pPr indent="-228600" lvl="6" marL="3200400" algn="l">
              <a:spcBef>
                <a:spcPts val="600"/>
              </a:spcBef>
              <a:spcAft>
                <a:spcPts val="0"/>
              </a:spcAft>
              <a:buSzPts val="1400"/>
              <a:buNone/>
              <a:defRPr sz="1400">
                <a:solidFill>
                  <a:schemeClr val="lt1"/>
                </a:solidFill>
              </a:defRPr>
            </a:lvl7pPr>
            <a:lvl8pPr indent="-228600" lvl="7" marL="3657600" algn="l">
              <a:spcBef>
                <a:spcPts val="600"/>
              </a:spcBef>
              <a:spcAft>
                <a:spcPts val="0"/>
              </a:spcAft>
              <a:buSzPts val="1400"/>
              <a:buNone/>
              <a:defRPr sz="1400">
                <a:solidFill>
                  <a:schemeClr val="lt1"/>
                </a:solidFill>
              </a:defRPr>
            </a:lvl8pPr>
            <a:lvl9pPr indent="-228600" lvl="8" marL="4114800" algn="l">
              <a:spcBef>
                <a:spcPts val="600"/>
              </a:spcBef>
              <a:spcAft>
                <a:spcPts val="600"/>
              </a:spcAft>
              <a:buSzPts val="1400"/>
              <a:buNone/>
              <a:defRPr sz="1400">
                <a:solidFill>
                  <a:schemeClr val="lt1"/>
                </a:solidFill>
              </a:defRPr>
            </a:lvl9pPr>
          </a:lstStyle>
          <a:p/>
        </p:txBody>
      </p:sp>
      <p:sp>
        <p:nvSpPr>
          <p:cNvPr id="29" name="Google Shape;29;p52"/>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52"/>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2"/>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2" name="Shape 32"/>
        <p:cNvGrpSpPr/>
        <p:nvPr/>
      </p:nvGrpSpPr>
      <p:grpSpPr>
        <a:xfrm>
          <a:off x="0" y="0"/>
          <a:ext cx="0" cy="0"/>
          <a:chOff x="0" y="0"/>
          <a:chExt cx="0" cy="0"/>
        </a:xfrm>
      </p:grpSpPr>
      <p:sp>
        <p:nvSpPr>
          <p:cNvPr id="33" name="Google Shape;33;p53"/>
          <p:cNvSpPr/>
          <p:nvPr/>
        </p:nvSpPr>
        <p:spPr>
          <a:xfrm>
            <a:off x="0" y="0"/>
            <a:ext cx="12192000" cy="2185988"/>
          </a:xfrm>
          <a:custGeom>
            <a:rect b="b" l="l" r="r" t="t"/>
            <a:pathLst>
              <a:path extrusionOk="0" h="1377" w="576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34" name="Google Shape;34;p53"/>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3"/>
          <p:cNvSpPr txBox="1"/>
          <p:nvPr>
            <p:ph idx="1" type="body"/>
          </p:nvPr>
        </p:nvSpPr>
        <p:spPr>
          <a:xfrm>
            <a:off x="818712" y="2222287"/>
            <a:ext cx="5185873" cy="3638763"/>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36" name="Google Shape;36;p53"/>
          <p:cNvSpPr txBox="1"/>
          <p:nvPr>
            <p:ph idx="2" type="body"/>
          </p:nvPr>
        </p:nvSpPr>
        <p:spPr>
          <a:xfrm>
            <a:off x="6187415" y="2222287"/>
            <a:ext cx="5194583" cy="3638764"/>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37" name="Google Shape;37;p53"/>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3"/>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3"/>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54"/>
          <p:cNvSpPr/>
          <p:nvPr/>
        </p:nvSpPr>
        <p:spPr>
          <a:xfrm>
            <a:off x="0" y="0"/>
            <a:ext cx="12192000" cy="2185988"/>
          </a:xfrm>
          <a:custGeom>
            <a:rect b="b" l="l" r="r" t="t"/>
            <a:pathLst>
              <a:path extrusionOk="0" h="1377" w="576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42" name="Google Shape;42;p54"/>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l">
              <a:spcBef>
                <a:spcPts val="0"/>
              </a:spcBef>
              <a:spcAft>
                <a:spcPts val="0"/>
              </a:spcAft>
              <a:buClr>
                <a:srgbClr val="FEFEFE"/>
              </a:buClr>
              <a:buSzPts val="40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4"/>
          <p:cNvSpPr txBox="1"/>
          <p:nvPr>
            <p:ph idx="1" type="body"/>
          </p:nvPr>
        </p:nvSpPr>
        <p:spPr>
          <a:xfrm>
            <a:off x="814728" y="2174875"/>
            <a:ext cx="5189857" cy="576262"/>
          </a:xfrm>
          <a:prstGeom prst="rect">
            <a:avLst/>
          </a:prstGeom>
          <a:noFill/>
          <a:ln>
            <a:noFill/>
          </a:ln>
          <a:effectLst>
            <a:outerShdw blurRad="50800">
              <a:srgbClr val="000000">
                <a:alpha val="40000"/>
              </a:srgbClr>
            </a:outerShdw>
          </a:effectLst>
        </p:spPr>
        <p:txBody>
          <a:bodyPr anchorCtr="0" anchor="b" bIns="45700" lIns="91425" spcFirstLastPara="1" rIns="91425" wrap="square" tIns="45700">
            <a:noAutofit/>
          </a:bodyPr>
          <a:lstStyle>
            <a:lvl1pPr indent="-228600" lvl="0" marL="457200" algn="ctr">
              <a:spcBef>
                <a:spcPts val="400"/>
              </a:spcBef>
              <a:spcAft>
                <a:spcPts val="0"/>
              </a:spcAft>
              <a:buSzPts val="2000"/>
              <a:buNone/>
              <a:defRPr b="0" sz="2000"/>
            </a:lvl1pPr>
            <a:lvl2pPr indent="-228600" lvl="1" marL="914400" algn="l">
              <a:spcBef>
                <a:spcPts val="600"/>
              </a:spcBef>
              <a:spcAft>
                <a:spcPts val="0"/>
              </a:spcAft>
              <a:buSzPts val="2000"/>
              <a:buNone/>
              <a:defRPr b="1" sz="2000"/>
            </a:lvl2pPr>
            <a:lvl3pPr indent="-228600" lvl="2" marL="1371600" algn="l">
              <a:spcBef>
                <a:spcPts val="600"/>
              </a:spcBef>
              <a:spcAft>
                <a:spcPts val="0"/>
              </a:spcAft>
              <a:buSzPts val="1800"/>
              <a:buNone/>
              <a:defRPr b="1" sz="1800"/>
            </a:lvl3pPr>
            <a:lvl4pPr indent="-228600" lvl="3" marL="1828800" algn="l">
              <a:spcBef>
                <a:spcPts val="600"/>
              </a:spcBef>
              <a:spcAft>
                <a:spcPts val="0"/>
              </a:spcAft>
              <a:buSzPts val="1600"/>
              <a:buNone/>
              <a:defRPr b="1" sz="1600"/>
            </a:lvl4pPr>
            <a:lvl5pPr indent="-228600" lvl="4" marL="2286000" algn="l">
              <a:spcBef>
                <a:spcPts val="600"/>
              </a:spcBef>
              <a:spcAft>
                <a:spcPts val="0"/>
              </a:spcAft>
              <a:buSzPts val="1600"/>
              <a:buNone/>
              <a:defRPr b="1" sz="1600"/>
            </a:lvl5pPr>
            <a:lvl6pPr indent="-228600" lvl="5" marL="2743200" algn="l">
              <a:spcBef>
                <a:spcPts val="600"/>
              </a:spcBef>
              <a:spcAft>
                <a:spcPts val="0"/>
              </a:spcAft>
              <a:buSzPts val="1600"/>
              <a:buNone/>
              <a:defRPr b="1" sz="1600"/>
            </a:lvl6pPr>
            <a:lvl7pPr indent="-228600" lvl="6" marL="3200400" algn="l">
              <a:spcBef>
                <a:spcPts val="600"/>
              </a:spcBef>
              <a:spcAft>
                <a:spcPts val="0"/>
              </a:spcAft>
              <a:buSzPts val="1600"/>
              <a:buNone/>
              <a:defRPr b="1" sz="1600"/>
            </a:lvl7pPr>
            <a:lvl8pPr indent="-228600" lvl="7" marL="3657600" algn="l">
              <a:spcBef>
                <a:spcPts val="600"/>
              </a:spcBef>
              <a:spcAft>
                <a:spcPts val="0"/>
              </a:spcAft>
              <a:buSzPts val="1600"/>
              <a:buNone/>
              <a:defRPr b="1" sz="1600"/>
            </a:lvl8pPr>
            <a:lvl9pPr indent="-228600" lvl="8" marL="4114800" algn="l">
              <a:spcBef>
                <a:spcPts val="600"/>
              </a:spcBef>
              <a:spcAft>
                <a:spcPts val="600"/>
              </a:spcAft>
              <a:buSzPts val="1600"/>
              <a:buNone/>
              <a:defRPr b="1" sz="1600"/>
            </a:lvl9pPr>
          </a:lstStyle>
          <a:p/>
        </p:txBody>
      </p:sp>
      <p:sp>
        <p:nvSpPr>
          <p:cNvPr id="44" name="Google Shape;44;p54"/>
          <p:cNvSpPr txBox="1"/>
          <p:nvPr>
            <p:ph idx="2" type="body"/>
          </p:nvPr>
        </p:nvSpPr>
        <p:spPr>
          <a:xfrm>
            <a:off x="814729" y="2751138"/>
            <a:ext cx="5189856" cy="3109913"/>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45" name="Google Shape;45;p54"/>
          <p:cNvSpPr txBox="1"/>
          <p:nvPr>
            <p:ph idx="3" type="body"/>
          </p:nvPr>
        </p:nvSpPr>
        <p:spPr>
          <a:xfrm>
            <a:off x="6187415" y="2174875"/>
            <a:ext cx="5194583" cy="576262"/>
          </a:xfrm>
          <a:prstGeom prst="rect">
            <a:avLst/>
          </a:prstGeom>
          <a:noFill/>
          <a:ln>
            <a:noFill/>
          </a:ln>
          <a:effectLst>
            <a:outerShdw blurRad="50800">
              <a:srgbClr val="000000">
                <a:alpha val="40000"/>
              </a:srgbClr>
            </a:outerShdw>
          </a:effectLst>
        </p:spPr>
        <p:txBody>
          <a:bodyPr anchorCtr="0" anchor="b" bIns="45700" lIns="91425" spcFirstLastPara="1" rIns="91425" wrap="square" tIns="45700">
            <a:noAutofit/>
          </a:bodyPr>
          <a:lstStyle>
            <a:lvl1pPr indent="-228600" lvl="0" marL="457200" algn="ctr">
              <a:spcBef>
                <a:spcPts val="400"/>
              </a:spcBef>
              <a:spcAft>
                <a:spcPts val="0"/>
              </a:spcAft>
              <a:buSzPts val="2000"/>
              <a:buNone/>
              <a:defRPr b="0" sz="2000"/>
            </a:lvl1pPr>
            <a:lvl2pPr indent="-228600" lvl="1" marL="914400" algn="l">
              <a:spcBef>
                <a:spcPts val="600"/>
              </a:spcBef>
              <a:spcAft>
                <a:spcPts val="0"/>
              </a:spcAft>
              <a:buSzPts val="2000"/>
              <a:buNone/>
              <a:defRPr b="1" sz="2000"/>
            </a:lvl2pPr>
            <a:lvl3pPr indent="-228600" lvl="2" marL="1371600" algn="l">
              <a:spcBef>
                <a:spcPts val="600"/>
              </a:spcBef>
              <a:spcAft>
                <a:spcPts val="0"/>
              </a:spcAft>
              <a:buSzPts val="1800"/>
              <a:buNone/>
              <a:defRPr b="1" sz="1800"/>
            </a:lvl3pPr>
            <a:lvl4pPr indent="-228600" lvl="3" marL="1828800" algn="l">
              <a:spcBef>
                <a:spcPts val="600"/>
              </a:spcBef>
              <a:spcAft>
                <a:spcPts val="0"/>
              </a:spcAft>
              <a:buSzPts val="1600"/>
              <a:buNone/>
              <a:defRPr b="1" sz="1600"/>
            </a:lvl4pPr>
            <a:lvl5pPr indent="-228600" lvl="4" marL="2286000" algn="l">
              <a:spcBef>
                <a:spcPts val="600"/>
              </a:spcBef>
              <a:spcAft>
                <a:spcPts val="0"/>
              </a:spcAft>
              <a:buSzPts val="1600"/>
              <a:buNone/>
              <a:defRPr b="1" sz="1600"/>
            </a:lvl5pPr>
            <a:lvl6pPr indent="-228600" lvl="5" marL="2743200" algn="l">
              <a:spcBef>
                <a:spcPts val="600"/>
              </a:spcBef>
              <a:spcAft>
                <a:spcPts val="0"/>
              </a:spcAft>
              <a:buSzPts val="1600"/>
              <a:buNone/>
              <a:defRPr b="1" sz="1600"/>
            </a:lvl6pPr>
            <a:lvl7pPr indent="-228600" lvl="6" marL="3200400" algn="l">
              <a:spcBef>
                <a:spcPts val="600"/>
              </a:spcBef>
              <a:spcAft>
                <a:spcPts val="0"/>
              </a:spcAft>
              <a:buSzPts val="1600"/>
              <a:buNone/>
              <a:defRPr b="1" sz="1600"/>
            </a:lvl7pPr>
            <a:lvl8pPr indent="-228600" lvl="7" marL="3657600" algn="l">
              <a:spcBef>
                <a:spcPts val="600"/>
              </a:spcBef>
              <a:spcAft>
                <a:spcPts val="0"/>
              </a:spcAft>
              <a:buSzPts val="1600"/>
              <a:buNone/>
              <a:defRPr b="1" sz="1600"/>
            </a:lvl8pPr>
            <a:lvl9pPr indent="-228600" lvl="8" marL="4114800" algn="l">
              <a:spcBef>
                <a:spcPts val="600"/>
              </a:spcBef>
              <a:spcAft>
                <a:spcPts val="600"/>
              </a:spcAft>
              <a:buSzPts val="1600"/>
              <a:buNone/>
              <a:defRPr b="1" sz="1600"/>
            </a:lvl9pPr>
          </a:lstStyle>
          <a:p/>
        </p:txBody>
      </p:sp>
      <p:sp>
        <p:nvSpPr>
          <p:cNvPr id="46" name="Google Shape;46;p54"/>
          <p:cNvSpPr txBox="1"/>
          <p:nvPr>
            <p:ph idx="4" type="body"/>
          </p:nvPr>
        </p:nvSpPr>
        <p:spPr>
          <a:xfrm>
            <a:off x="6187415" y="2751138"/>
            <a:ext cx="5194583" cy="3109913"/>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47" name="Google Shape;47;p54"/>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54"/>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54"/>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55"/>
          <p:cNvSpPr/>
          <p:nvPr/>
        </p:nvSpPr>
        <p:spPr>
          <a:xfrm>
            <a:off x="0" y="0"/>
            <a:ext cx="12192000" cy="2185988"/>
          </a:xfrm>
          <a:custGeom>
            <a:rect b="b" l="l" r="r" t="t"/>
            <a:pathLst>
              <a:path extrusionOk="0" h="1377" w="576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52" name="Google Shape;52;p55"/>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55"/>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55"/>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55"/>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56"/>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56"/>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56"/>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57"/>
          <p:cNvSpPr/>
          <p:nvPr/>
        </p:nvSpPr>
        <p:spPr>
          <a:xfrm>
            <a:off x="1073151" y="446087"/>
            <a:ext cx="3547533" cy="1814651"/>
          </a:xfrm>
          <a:custGeom>
            <a:rect b="b" l="l" r="r" t="t"/>
            <a:pathLst>
              <a:path extrusionOk="0" h="2308" w="3384">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62" name="Google Shape;62;p57"/>
          <p:cNvSpPr txBox="1"/>
          <p:nvPr>
            <p:ph type="title"/>
          </p:nvPr>
        </p:nvSpPr>
        <p:spPr>
          <a:xfrm>
            <a:off x="1073151" y="446088"/>
            <a:ext cx="3547533" cy="1618396"/>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l">
              <a:spcBef>
                <a:spcPts val="0"/>
              </a:spcBef>
              <a:spcAft>
                <a:spcPts val="0"/>
              </a:spcAft>
              <a:buClr>
                <a:srgbClr val="FEFEFE"/>
              </a:buClr>
              <a:buSzPts val="2000"/>
              <a:buFont typeface="Century Gothic"/>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7"/>
          <p:cNvSpPr txBox="1"/>
          <p:nvPr>
            <p:ph idx="1" type="body"/>
          </p:nvPr>
        </p:nvSpPr>
        <p:spPr>
          <a:xfrm>
            <a:off x="4855633" y="446088"/>
            <a:ext cx="6252633" cy="5414963"/>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64" name="Google Shape;64;p57"/>
          <p:cNvSpPr txBox="1"/>
          <p:nvPr>
            <p:ph idx="2" type="body"/>
          </p:nvPr>
        </p:nvSpPr>
        <p:spPr>
          <a:xfrm>
            <a:off x="1073151" y="2260738"/>
            <a:ext cx="3547533" cy="3600311"/>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lvl1pPr indent="-228600" lvl="0" marL="457200" algn="l">
              <a:spcBef>
                <a:spcPts val="280"/>
              </a:spcBef>
              <a:spcAft>
                <a:spcPts val="0"/>
              </a:spcAft>
              <a:buSzPts val="1400"/>
              <a:buNone/>
              <a:defRPr sz="1400"/>
            </a:lvl1pPr>
            <a:lvl2pPr indent="-228600" lvl="1" marL="914400" algn="l">
              <a:spcBef>
                <a:spcPts val="600"/>
              </a:spcBef>
              <a:spcAft>
                <a:spcPts val="0"/>
              </a:spcAft>
              <a:buSzPts val="1200"/>
              <a:buNone/>
              <a:defRPr sz="1200"/>
            </a:lvl2pPr>
            <a:lvl3pPr indent="-228600" lvl="2" marL="1371600" algn="l">
              <a:spcBef>
                <a:spcPts val="600"/>
              </a:spcBef>
              <a:spcAft>
                <a:spcPts val="0"/>
              </a:spcAft>
              <a:buSzPts val="1000"/>
              <a:buNone/>
              <a:defRPr sz="1000"/>
            </a:lvl3pPr>
            <a:lvl4pPr indent="-228600" lvl="3" marL="1828800" algn="l">
              <a:spcBef>
                <a:spcPts val="600"/>
              </a:spcBef>
              <a:spcAft>
                <a:spcPts val="0"/>
              </a:spcAft>
              <a:buSzPts val="900"/>
              <a:buNone/>
              <a:defRPr sz="900"/>
            </a:lvl4pPr>
            <a:lvl5pPr indent="-228600" lvl="4" marL="2286000" algn="l">
              <a:spcBef>
                <a:spcPts val="600"/>
              </a:spcBef>
              <a:spcAft>
                <a:spcPts val="0"/>
              </a:spcAft>
              <a:buSzPts val="900"/>
              <a:buNone/>
              <a:defRPr sz="900"/>
            </a:lvl5pPr>
            <a:lvl6pPr indent="-228600" lvl="5" marL="2743200" algn="l">
              <a:spcBef>
                <a:spcPts val="600"/>
              </a:spcBef>
              <a:spcAft>
                <a:spcPts val="0"/>
              </a:spcAft>
              <a:buSzPts val="900"/>
              <a:buNone/>
              <a:defRPr sz="900"/>
            </a:lvl6pPr>
            <a:lvl7pPr indent="-228600" lvl="6" marL="3200400" algn="l">
              <a:spcBef>
                <a:spcPts val="600"/>
              </a:spcBef>
              <a:spcAft>
                <a:spcPts val="0"/>
              </a:spcAft>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SzPts val="900"/>
              <a:buNone/>
              <a:defRPr sz="900"/>
            </a:lvl9pPr>
          </a:lstStyle>
          <a:p/>
        </p:txBody>
      </p:sp>
      <p:sp>
        <p:nvSpPr>
          <p:cNvPr id="65" name="Google Shape;65;p57"/>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57"/>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57"/>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8" name="Shape 68"/>
        <p:cNvGrpSpPr/>
        <p:nvPr/>
      </p:nvGrpSpPr>
      <p:grpSpPr>
        <a:xfrm>
          <a:off x="0" y="0"/>
          <a:ext cx="0" cy="0"/>
          <a:chOff x="0" y="0"/>
          <a:chExt cx="0" cy="0"/>
        </a:xfrm>
      </p:grpSpPr>
      <p:sp>
        <p:nvSpPr>
          <p:cNvPr id="69" name="Google Shape;69;p58"/>
          <p:cNvSpPr txBox="1"/>
          <p:nvPr>
            <p:ph type="title"/>
          </p:nvPr>
        </p:nvSpPr>
        <p:spPr>
          <a:xfrm>
            <a:off x="814728" y="727522"/>
            <a:ext cx="4852988" cy="1617163"/>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rmAutofit/>
          </a:bodyPr>
          <a:lstStyle>
            <a:lvl1pPr lvl="0" algn="l">
              <a:spcBef>
                <a:spcPts val="0"/>
              </a:spcBef>
              <a:spcAft>
                <a:spcPts val="0"/>
              </a:spcAft>
              <a:buClr>
                <a:srgbClr val="FEFEFE"/>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58"/>
          <p:cNvSpPr/>
          <p:nvPr>
            <p:ph idx="2" type="pic"/>
          </p:nvPr>
        </p:nvSpPr>
        <p:spPr>
          <a:xfrm>
            <a:off x="6098117" y="0"/>
            <a:ext cx="6093883" cy="6858000"/>
          </a:xfrm>
          <a:prstGeom prst="rect">
            <a:avLst/>
          </a:prstGeom>
          <a:noFill/>
          <a:ln cap="flat" cmpd="sng" w="9525">
            <a:solidFill>
              <a:schemeClr val="lt2"/>
            </a:solidFill>
            <a:prstDash val="solid"/>
            <a:round/>
            <a:headEnd len="sm" w="sm" type="none"/>
            <a:tailEnd len="sm" w="sm" type="none"/>
          </a:ln>
        </p:spPr>
        <p:txBody>
          <a:bodyPr anchorCtr="0" anchor="t" bIns="45700" lIns="91425" spcFirstLastPara="1" rIns="91425" wrap="square" tIns="45700">
            <a:normAutofit/>
          </a:bodyPr>
          <a:lstStyle>
            <a:lvl1pPr lvl="0" marR="0" rtl="0" algn="ctr">
              <a:spcBef>
                <a:spcPts val="280"/>
              </a:spcBef>
              <a:spcAft>
                <a:spcPts val="0"/>
              </a:spcAft>
              <a:buClr>
                <a:schemeClr val="accent1"/>
              </a:buClr>
              <a:buSzPts val="1400"/>
              <a:buFont typeface="Noto Sans Symbols"/>
              <a:buNone/>
              <a:defRPr b="0" i="0" sz="1400" u="none" cap="none" strike="noStrike">
                <a:solidFill>
                  <a:schemeClr val="lt1"/>
                </a:solidFill>
                <a:latin typeface="Century Gothic"/>
                <a:ea typeface="Century Gothic"/>
                <a:cs typeface="Century Gothic"/>
                <a:sym typeface="Century Gothic"/>
              </a:defRPr>
            </a:lvl1pPr>
            <a:lvl2pPr lvl="1" marR="0" rtl="0" algn="l">
              <a:spcBef>
                <a:spcPts val="600"/>
              </a:spcBef>
              <a:spcAft>
                <a:spcPts val="0"/>
              </a:spcAft>
              <a:buClr>
                <a:schemeClr val="accent1"/>
              </a:buClr>
              <a:buSzPts val="1600"/>
              <a:buFont typeface="Noto Sans Symbols"/>
              <a:buChar char="🞆"/>
              <a:defRPr b="0" i="0" sz="1600" u="none" cap="none" strike="noStrike">
                <a:solidFill>
                  <a:schemeClr val="lt1"/>
                </a:solidFill>
                <a:latin typeface="Century Gothic"/>
                <a:ea typeface="Century Gothic"/>
                <a:cs typeface="Century Gothic"/>
                <a:sym typeface="Century Gothic"/>
              </a:defRPr>
            </a:lvl2pPr>
            <a:lvl3pPr lvl="2" marR="0" rtl="0" algn="l">
              <a:spcBef>
                <a:spcPts val="600"/>
              </a:spcBef>
              <a:spcAft>
                <a:spcPts val="0"/>
              </a:spcAft>
              <a:buClr>
                <a:schemeClr val="accent1"/>
              </a:buClr>
              <a:buSzPts val="1400"/>
              <a:buFont typeface="Noto Sans Symbols"/>
              <a:buChar char="🞆"/>
              <a:defRPr b="0" i="0" sz="1400" u="none" cap="none" strike="noStrike">
                <a:solidFill>
                  <a:schemeClr val="lt1"/>
                </a:solidFill>
                <a:latin typeface="Century Gothic"/>
                <a:ea typeface="Century Gothic"/>
                <a:cs typeface="Century Gothic"/>
                <a:sym typeface="Century Gothic"/>
              </a:defRPr>
            </a:lvl3pPr>
            <a:lvl4pPr lvl="3"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4pPr>
            <a:lvl5pPr lvl="4"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5pPr>
            <a:lvl6pPr lvl="5"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6pPr>
            <a:lvl7pPr lvl="6"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7pPr>
            <a:lvl8pPr lvl="7"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8pPr>
            <a:lvl9pPr lvl="8" marR="0" rtl="0" algn="l">
              <a:spcBef>
                <a:spcPts val="600"/>
              </a:spcBef>
              <a:spcAft>
                <a:spcPts val="60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9pPr>
          </a:lstStyle>
          <a:p/>
        </p:txBody>
      </p:sp>
      <p:sp>
        <p:nvSpPr>
          <p:cNvPr id="71" name="Google Shape;71;p58"/>
          <p:cNvSpPr txBox="1"/>
          <p:nvPr>
            <p:ph idx="1" type="body"/>
          </p:nvPr>
        </p:nvSpPr>
        <p:spPr>
          <a:xfrm>
            <a:off x="814728" y="2344684"/>
            <a:ext cx="4852988" cy="3516365"/>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rmAutofit/>
          </a:bodyPr>
          <a:lstStyle>
            <a:lvl1pPr indent="-228600" lvl="0" marL="457200" algn="l">
              <a:spcBef>
                <a:spcPts val="240"/>
              </a:spcBef>
              <a:spcAft>
                <a:spcPts val="0"/>
              </a:spcAft>
              <a:buSzPts val="1200"/>
              <a:buNone/>
              <a:defRPr sz="1200"/>
            </a:lvl1pPr>
            <a:lvl2pPr indent="-228600" lvl="1" marL="914400" algn="l">
              <a:spcBef>
                <a:spcPts val="600"/>
              </a:spcBef>
              <a:spcAft>
                <a:spcPts val="0"/>
              </a:spcAft>
              <a:buSzPts val="1200"/>
              <a:buNone/>
              <a:defRPr sz="1200"/>
            </a:lvl2pPr>
            <a:lvl3pPr indent="-228600" lvl="2" marL="1371600" algn="l">
              <a:spcBef>
                <a:spcPts val="600"/>
              </a:spcBef>
              <a:spcAft>
                <a:spcPts val="0"/>
              </a:spcAft>
              <a:buSzPts val="1000"/>
              <a:buNone/>
              <a:defRPr sz="1000"/>
            </a:lvl3pPr>
            <a:lvl4pPr indent="-228600" lvl="3" marL="1828800" algn="l">
              <a:spcBef>
                <a:spcPts val="600"/>
              </a:spcBef>
              <a:spcAft>
                <a:spcPts val="0"/>
              </a:spcAft>
              <a:buSzPts val="900"/>
              <a:buNone/>
              <a:defRPr sz="900"/>
            </a:lvl4pPr>
            <a:lvl5pPr indent="-228600" lvl="4" marL="2286000" algn="l">
              <a:spcBef>
                <a:spcPts val="600"/>
              </a:spcBef>
              <a:spcAft>
                <a:spcPts val="0"/>
              </a:spcAft>
              <a:buSzPts val="900"/>
              <a:buNone/>
              <a:defRPr sz="900"/>
            </a:lvl5pPr>
            <a:lvl6pPr indent="-228600" lvl="5" marL="2743200" algn="l">
              <a:spcBef>
                <a:spcPts val="600"/>
              </a:spcBef>
              <a:spcAft>
                <a:spcPts val="0"/>
              </a:spcAft>
              <a:buSzPts val="900"/>
              <a:buNone/>
              <a:defRPr sz="900"/>
            </a:lvl6pPr>
            <a:lvl7pPr indent="-228600" lvl="6" marL="3200400" algn="l">
              <a:spcBef>
                <a:spcPts val="600"/>
              </a:spcBef>
              <a:spcAft>
                <a:spcPts val="0"/>
              </a:spcAft>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SzPts val="900"/>
              <a:buNone/>
              <a:defRPr sz="900"/>
            </a:lvl9pPr>
          </a:lstStyle>
          <a:p/>
        </p:txBody>
      </p:sp>
      <p:sp>
        <p:nvSpPr>
          <p:cNvPr id="72" name="Google Shape;72;p58"/>
          <p:cNvSpPr txBox="1"/>
          <p:nvPr>
            <p:ph idx="10" type="dt"/>
          </p:nvPr>
        </p:nvSpPr>
        <p:spPr>
          <a:xfrm>
            <a:off x="3885810" y="6041362"/>
            <a:ext cx="976879"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58"/>
          <p:cNvSpPr txBox="1"/>
          <p:nvPr>
            <p:ph idx="11" type="ftr"/>
          </p:nvPr>
        </p:nvSpPr>
        <p:spPr>
          <a:xfrm>
            <a:off x="590396" y="6041362"/>
            <a:ext cx="3295413"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58"/>
          <p:cNvSpPr txBox="1"/>
          <p:nvPr>
            <p:ph idx="12" type="sldNum"/>
          </p:nvPr>
        </p:nvSpPr>
        <p:spPr>
          <a:xfrm>
            <a:off x="4862689"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5" name="Shape 5"/>
        <p:cNvGrpSpPr/>
        <p:nvPr/>
      </p:nvGrpSpPr>
      <p:grpSpPr>
        <a:xfrm>
          <a:off x="0" y="0"/>
          <a:ext cx="0" cy="0"/>
          <a:chOff x="0" y="0"/>
          <a:chExt cx="0" cy="0"/>
        </a:xfrm>
      </p:grpSpPr>
      <p:sp>
        <p:nvSpPr>
          <p:cNvPr id="6" name="Google Shape;6;p49"/>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marR="0" rtl="0" algn="l">
              <a:spcBef>
                <a:spcPts val="0"/>
              </a:spcBef>
              <a:spcAft>
                <a:spcPts val="0"/>
              </a:spcAft>
              <a:buClr>
                <a:srgbClr val="FEFEFE"/>
              </a:buClr>
              <a:buSzPts val="4000"/>
              <a:buFont typeface="Century Gothic"/>
              <a:buNone/>
              <a:defRPr b="1" i="0" sz="4000" u="none" cap="none" strike="noStrike">
                <a:solidFill>
                  <a:srgbClr val="FEFEFE"/>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7" name="Google Shape;7;p49"/>
          <p:cNvSpPr txBox="1"/>
          <p:nvPr>
            <p:ph idx="1" type="body"/>
          </p:nvPr>
        </p:nvSpPr>
        <p:spPr>
          <a:xfrm>
            <a:off x="810000" y="2184401"/>
            <a:ext cx="10563285" cy="3674397"/>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lvl1pPr indent="-342900" lvl="0" marL="457200" marR="0" rtl="0" algn="l">
              <a:spcBef>
                <a:spcPts val="360"/>
              </a:spcBef>
              <a:spcAft>
                <a:spcPts val="0"/>
              </a:spcAft>
              <a:buClr>
                <a:schemeClr val="accent1"/>
              </a:buClr>
              <a:buSzPts val="1800"/>
              <a:buFont typeface="Noto Sans Symbols"/>
              <a:buChar char="🞆"/>
              <a:defRPr b="0" i="0" sz="1800" u="none" cap="none" strike="noStrike">
                <a:solidFill>
                  <a:schemeClr val="lt1"/>
                </a:solidFill>
                <a:latin typeface="Century Gothic"/>
                <a:ea typeface="Century Gothic"/>
                <a:cs typeface="Century Gothic"/>
                <a:sym typeface="Century Gothic"/>
              </a:defRPr>
            </a:lvl1pPr>
            <a:lvl2pPr indent="-330200" lvl="1" marL="914400" marR="0" rtl="0" algn="l">
              <a:spcBef>
                <a:spcPts val="600"/>
              </a:spcBef>
              <a:spcAft>
                <a:spcPts val="0"/>
              </a:spcAft>
              <a:buClr>
                <a:schemeClr val="accent1"/>
              </a:buClr>
              <a:buSzPts val="1600"/>
              <a:buFont typeface="Noto Sans Symbols"/>
              <a:buChar char="🞆"/>
              <a:defRPr b="0" i="0" sz="1600" u="none" cap="none" strike="noStrike">
                <a:solidFill>
                  <a:schemeClr val="lt1"/>
                </a:solidFill>
                <a:latin typeface="Century Gothic"/>
                <a:ea typeface="Century Gothic"/>
                <a:cs typeface="Century Gothic"/>
                <a:sym typeface="Century Gothic"/>
              </a:defRPr>
            </a:lvl2pPr>
            <a:lvl3pPr indent="-317500" lvl="2" marL="1371600" marR="0" rtl="0" algn="l">
              <a:spcBef>
                <a:spcPts val="600"/>
              </a:spcBef>
              <a:spcAft>
                <a:spcPts val="0"/>
              </a:spcAft>
              <a:buClr>
                <a:schemeClr val="accent1"/>
              </a:buClr>
              <a:buSzPts val="1400"/>
              <a:buFont typeface="Noto Sans Symbols"/>
              <a:buChar char="🞆"/>
              <a:defRPr b="0" i="0" sz="1400" u="none" cap="none" strike="noStrike">
                <a:solidFill>
                  <a:schemeClr val="lt1"/>
                </a:solidFill>
                <a:latin typeface="Century Gothic"/>
                <a:ea typeface="Century Gothic"/>
                <a:cs typeface="Century Gothic"/>
                <a:sym typeface="Century Gothic"/>
              </a:defRPr>
            </a:lvl3pPr>
            <a:lvl4pPr indent="-304800" lvl="3" marL="18288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4pPr>
            <a:lvl5pPr indent="-304800" lvl="4" marL="22860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5pPr>
            <a:lvl6pPr indent="-304800" lvl="5" marL="27432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6pPr>
            <a:lvl7pPr indent="-304800" lvl="6" marL="32004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7pPr>
            <a:lvl8pPr indent="-304800" lvl="7" marL="36576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8pPr>
            <a:lvl9pPr indent="-304800" lvl="8" marL="4114800" marR="0" rtl="0" algn="l">
              <a:spcBef>
                <a:spcPts val="600"/>
              </a:spcBef>
              <a:spcAft>
                <a:spcPts val="60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9pPr>
          </a:lstStyle>
          <a:p/>
        </p:txBody>
      </p:sp>
      <p:sp>
        <p:nvSpPr>
          <p:cNvPr id="8" name="Google Shape;8;p49"/>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9" name="Google Shape;9;p49"/>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marR="0" rtl="0" algn="r">
              <a:spcBef>
                <a:spcPts val="0"/>
              </a:spcBef>
              <a:spcAft>
                <a:spcPts val="0"/>
              </a:spcAft>
              <a:buSzPts val="1400"/>
              <a:buNone/>
              <a:defRPr b="0" i="0" sz="9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0" name="Google Shape;10;p49"/>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marR="0" rtl="0" algn="r">
              <a:spcBef>
                <a:spcPts val="0"/>
              </a:spcBef>
              <a:buNone/>
              <a:defRPr b="0" i="0" sz="2000" u="none" cap="none" strike="noStrike">
                <a:solidFill>
                  <a:schemeClr val="accent1"/>
                </a:solidFill>
                <a:latin typeface="Century Gothic"/>
                <a:ea typeface="Century Gothic"/>
                <a:cs typeface="Century Gothic"/>
                <a:sym typeface="Century Gothic"/>
              </a:defRPr>
            </a:lvl1pPr>
            <a:lvl2pPr indent="0" lvl="1" marL="0" marR="0" rtl="0" algn="r">
              <a:spcBef>
                <a:spcPts val="0"/>
              </a:spcBef>
              <a:buNone/>
              <a:defRPr b="0" i="0" sz="2000" u="none" cap="none" strike="noStrike">
                <a:solidFill>
                  <a:schemeClr val="accent1"/>
                </a:solidFill>
                <a:latin typeface="Century Gothic"/>
                <a:ea typeface="Century Gothic"/>
                <a:cs typeface="Century Gothic"/>
                <a:sym typeface="Century Gothic"/>
              </a:defRPr>
            </a:lvl2pPr>
            <a:lvl3pPr indent="0" lvl="2" marL="0" marR="0" rtl="0" algn="r">
              <a:spcBef>
                <a:spcPts val="0"/>
              </a:spcBef>
              <a:buNone/>
              <a:defRPr b="0" i="0" sz="2000" u="none" cap="none" strike="noStrike">
                <a:solidFill>
                  <a:schemeClr val="accent1"/>
                </a:solidFill>
                <a:latin typeface="Century Gothic"/>
                <a:ea typeface="Century Gothic"/>
                <a:cs typeface="Century Gothic"/>
                <a:sym typeface="Century Gothic"/>
              </a:defRPr>
            </a:lvl3pPr>
            <a:lvl4pPr indent="0" lvl="3" marL="0" marR="0" rtl="0" algn="r">
              <a:spcBef>
                <a:spcPts val="0"/>
              </a:spcBef>
              <a:buNone/>
              <a:defRPr b="0" i="0" sz="2000" u="none" cap="none" strike="noStrike">
                <a:solidFill>
                  <a:schemeClr val="accent1"/>
                </a:solidFill>
                <a:latin typeface="Century Gothic"/>
                <a:ea typeface="Century Gothic"/>
                <a:cs typeface="Century Gothic"/>
                <a:sym typeface="Century Gothic"/>
              </a:defRPr>
            </a:lvl4pPr>
            <a:lvl5pPr indent="0" lvl="4" marL="0" marR="0" rtl="0" algn="r">
              <a:spcBef>
                <a:spcPts val="0"/>
              </a:spcBef>
              <a:buNone/>
              <a:defRPr b="0" i="0" sz="2000" u="none" cap="none" strike="noStrike">
                <a:solidFill>
                  <a:schemeClr val="accent1"/>
                </a:solidFill>
                <a:latin typeface="Century Gothic"/>
                <a:ea typeface="Century Gothic"/>
                <a:cs typeface="Century Gothic"/>
                <a:sym typeface="Century Gothic"/>
              </a:defRPr>
            </a:lvl5pPr>
            <a:lvl6pPr indent="0" lvl="5" marL="0" marR="0" rtl="0" algn="r">
              <a:spcBef>
                <a:spcPts val="0"/>
              </a:spcBef>
              <a:buNone/>
              <a:defRPr b="0" i="0" sz="2000" u="none" cap="none" strike="noStrike">
                <a:solidFill>
                  <a:schemeClr val="accent1"/>
                </a:solidFill>
                <a:latin typeface="Century Gothic"/>
                <a:ea typeface="Century Gothic"/>
                <a:cs typeface="Century Gothic"/>
                <a:sym typeface="Century Gothic"/>
              </a:defRPr>
            </a:lvl6pPr>
            <a:lvl7pPr indent="0" lvl="6" marL="0" marR="0" rtl="0" algn="r">
              <a:spcBef>
                <a:spcPts val="0"/>
              </a:spcBef>
              <a:buNone/>
              <a:defRPr b="0" i="0" sz="2000" u="none" cap="none" strike="noStrike">
                <a:solidFill>
                  <a:schemeClr val="accent1"/>
                </a:solidFill>
                <a:latin typeface="Century Gothic"/>
                <a:ea typeface="Century Gothic"/>
                <a:cs typeface="Century Gothic"/>
                <a:sym typeface="Century Gothic"/>
              </a:defRPr>
            </a:lvl7pPr>
            <a:lvl8pPr indent="0" lvl="7" marL="0" marR="0" rtl="0" algn="r">
              <a:spcBef>
                <a:spcPts val="0"/>
              </a:spcBef>
              <a:buNone/>
              <a:defRPr b="0" i="0" sz="2000" u="none" cap="none" strike="noStrike">
                <a:solidFill>
                  <a:schemeClr val="accent1"/>
                </a:solidFill>
                <a:latin typeface="Century Gothic"/>
                <a:ea typeface="Century Gothic"/>
                <a:cs typeface="Century Gothic"/>
                <a:sym typeface="Century Gothic"/>
              </a:defRPr>
            </a:lvl8pPr>
            <a:lvl9pPr indent="0" lvl="8" marL="0" marR="0" rtl="0" algn="r">
              <a:spcBef>
                <a:spcPts val="0"/>
              </a:spcBef>
              <a:buNone/>
              <a:defRPr b="0" i="0" sz="2000" u="none" cap="none" strike="noStrike">
                <a:solidFill>
                  <a:schemeClr val="accen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4.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5.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6.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16.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
          <p:cNvSpPr txBox="1"/>
          <p:nvPr>
            <p:ph type="ctrTitle"/>
          </p:nvPr>
        </p:nvSpPr>
        <p:spPr>
          <a:xfrm>
            <a:off x="810001" y="1449147"/>
            <a:ext cx="10572000" cy="2971051"/>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5400"/>
              <a:buFont typeface="Century Gothic"/>
              <a:buNone/>
            </a:pPr>
            <a:r>
              <a:rPr lang="en-US"/>
              <a:t>Acute Gastoenteritis</a:t>
            </a:r>
            <a:endParaRPr/>
          </a:p>
        </p:txBody>
      </p:sp>
      <p:sp>
        <p:nvSpPr>
          <p:cNvPr id="116" name="Google Shape;116;p1"/>
          <p:cNvSpPr txBox="1"/>
          <p:nvPr>
            <p:ph idx="1" type="subTitle"/>
          </p:nvPr>
        </p:nvSpPr>
        <p:spPr>
          <a:xfrm>
            <a:off x="810001" y="5280847"/>
            <a:ext cx="10572000" cy="434974"/>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rmAutofit/>
          </a:bodyPr>
          <a:lstStyle/>
          <a:p>
            <a:pPr indent="0" lvl="0" marL="0" rtl="0" algn="l">
              <a:spcBef>
                <a:spcPts val="0"/>
              </a:spcBef>
              <a:spcAft>
                <a:spcPts val="0"/>
              </a:spcAft>
              <a:buSzPts val="18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id="163" name="Google Shape;163;p10"/>
          <p:cNvPicPr preferRelativeResize="0"/>
          <p:nvPr>
            <p:ph idx="1" type="body"/>
          </p:nvPr>
        </p:nvPicPr>
        <p:blipFill rotWithShape="1">
          <a:blip r:embed="rId3">
            <a:alphaModFix/>
          </a:blip>
          <a:srcRect b="0" l="0" r="0" t="0"/>
          <a:stretch/>
        </p:blipFill>
        <p:spPr>
          <a:xfrm>
            <a:off x="0" y="0"/>
            <a:ext cx="12192000" cy="6858000"/>
          </a:xfrm>
          <a:prstGeom prst="rect">
            <a:avLst/>
          </a:prstGeom>
          <a:noFill/>
          <a:ln>
            <a:noFill/>
          </a:ln>
          <a:effectLst>
            <a:outerShdw blurRad="50800">
              <a:srgbClr val="000000">
                <a:alpha val="4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id="168" name="Google Shape;168;p11"/>
          <p:cNvPicPr preferRelativeResize="0"/>
          <p:nvPr>
            <p:ph idx="1" type="body"/>
          </p:nvPr>
        </p:nvPicPr>
        <p:blipFill rotWithShape="1">
          <a:blip r:embed="rId3">
            <a:alphaModFix/>
          </a:blip>
          <a:srcRect b="0" l="0" r="0" t="0"/>
          <a:stretch/>
        </p:blipFill>
        <p:spPr>
          <a:xfrm>
            <a:off x="0" y="0"/>
            <a:ext cx="12192000" cy="6858000"/>
          </a:xfrm>
          <a:prstGeom prst="rect">
            <a:avLst/>
          </a:prstGeom>
          <a:noFill/>
          <a:ln>
            <a:noFill/>
          </a:ln>
          <a:effectLst>
            <a:outerShdw blurRad="50800">
              <a:srgbClr val="000000">
                <a:alpha val="4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12"/>
          <p:cNvPicPr preferRelativeResize="0"/>
          <p:nvPr>
            <p:ph idx="1" type="body"/>
          </p:nvPr>
        </p:nvPicPr>
        <p:blipFill rotWithShape="1">
          <a:blip r:embed="rId3">
            <a:alphaModFix/>
          </a:blip>
          <a:srcRect b="0" l="0" r="0" t="0"/>
          <a:stretch/>
        </p:blipFill>
        <p:spPr>
          <a:xfrm>
            <a:off x="1" y="0"/>
            <a:ext cx="12192000" cy="6858000"/>
          </a:xfrm>
          <a:prstGeom prst="rect">
            <a:avLst/>
          </a:prstGeom>
          <a:noFill/>
          <a:ln>
            <a:noFill/>
          </a:ln>
          <a:effectLst>
            <a:outerShdw blurRad="50800">
              <a:srgbClr val="000000">
                <a:alpha val="4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p13"/>
          <p:cNvPicPr preferRelativeResize="0"/>
          <p:nvPr>
            <p:ph idx="1" type="body"/>
          </p:nvPr>
        </p:nvPicPr>
        <p:blipFill rotWithShape="1">
          <a:blip r:embed="rId3">
            <a:alphaModFix/>
          </a:blip>
          <a:srcRect b="0" l="0" r="0" t="0"/>
          <a:stretch/>
        </p:blipFill>
        <p:spPr>
          <a:xfrm>
            <a:off x="0" y="0"/>
            <a:ext cx="12192000" cy="6858000"/>
          </a:xfrm>
          <a:prstGeom prst="rect">
            <a:avLst/>
          </a:prstGeom>
          <a:noFill/>
          <a:ln>
            <a:noFill/>
          </a:ln>
          <a:effectLst>
            <a:outerShdw blurRad="50800">
              <a:srgbClr val="000000">
                <a:alpha val="4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4"/>
          <p:cNvSpPr txBox="1"/>
          <p:nvPr>
            <p:ph idx="1" type="body"/>
          </p:nvPr>
        </p:nvSpPr>
        <p:spPr>
          <a:xfrm>
            <a:off x="818712" y="2222287"/>
            <a:ext cx="10554574" cy="3636511"/>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p>
            <a:pPr indent="-342900" lvl="0" marL="342900" rtl="0" algn="l">
              <a:spcBef>
                <a:spcPts val="0"/>
              </a:spcBef>
              <a:spcAft>
                <a:spcPts val="0"/>
              </a:spcAft>
              <a:buSzPts val="1800"/>
              <a:buChar char="🞆"/>
            </a:pPr>
            <a:r>
              <a:rPr b="0" i="0" lang="en-US">
                <a:latin typeface="Arial"/>
                <a:ea typeface="Arial"/>
                <a:cs typeface="Arial"/>
                <a:sym typeface="Arial"/>
              </a:rPr>
              <a:t>Pathogenesis and severity of bacterial disease depend on whether organisms have preformed </a:t>
            </a:r>
            <a:r>
              <a:rPr b="0" i="0" lang="en-US" u="sng">
                <a:latin typeface="Arial"/>
                <a:ea typeface="Arial"/>
                <a:cs typeface="Arial"/>
                <a:sym typeface="Arial"/>
              </a:rPr>
              <a:t>toxins</a:t>
            </a:r>
            <a:r>
              <a:rPr b="0" i="0" lang="en-US">
                <a:latin typeface="Arial"/>
                <a:ea typeface="Arial"/>
                <a:cs typeface="Arial"/>
                <a:sym typeface="Arial"/>
              </a:rPr>
              <a:t> (S. aureus, Bacillus cereus),produce </a:t>
            </a:r>
            <a:r>
              <a:rPr b="0" i="0" lang="en-US" u="sng">
                <a:latin typeface="Arial"/>
                <a:ea typeface="Arial"/>
                <a:cs typeface="Arial"/>
                <a:sym typeface="Arial"/>
              </a:rPr>
              <a:t>secretory</a:t>
            </a:r>
            <a:r>
              <a:rPr b="0" i="0" lang="en-US">
                <a:latin typeface="Arial"/>
                <a:ea typeface="Arial"/>
                <a:cs typeface="Arial"/>
                <a:sym typeface="Arial"/>
              </a:rPr>
              <a:t> (cholera, E. coli, Salmonella, Shigella) or </a:t>
            </a:r>
            <a:r>
              <a:rPr b="0" i="0" lang="en-US" u="sng">
                <a:latin typeface="Arial"/>
                <a:ea typeface="Arial"/>
                <a:cs typeface="Arial"/>
                <a:sym typeface="Arial"/>
              </a:rPr>
              <a:t>cytotoxic</a:t>
            </a:r>
            <a:r>
              <a:rPr b="0" i="0" lang="en-US">
                <a:latin typeface="Arial"/>
                <a:ea typeface="Arial"/>
                <a:cs typeface="Arial"/>
                <a:sym typeface="Arial"/>
              </a:rPr>
              <a:t> (Shigella, S. aureus, Vibrio parahaemolyticus,C. difficile, E. coli, C. jejuni) toxins, or are invasive, and on whether they replicate in food. </a:t>
            </a:r>
            <a:endParaRPr/>
          </a:p>
          <a:p>
            <a:pPr indent="-342900" lvl="0" marL="342900" rtl="0" algn="l">
              <a:spcBef>
                <a:spcPts val="960"/>
              </a:spcBef>
              <a:spcAft>
                <a:spcPts val="0"/>
              </a:spcAft>
              <a:buSzPts val="1800"/>
              <a:buChar char="🞆"/>
            </a:pPr>
            <a:r>
              <a:rPr b="0" i="0" lang="en-US">
                <a:latin typeface="Arial"/>
                <a:ea typeface="Arial"/>
                <a:cs typeface="Arial"/>
                <a:sym typeface="Arial"/>
              </a:rPr>
              <a:t>Enteropathogens can lead to either an inflammatory or noninflammatory response in the intestinal mucosa</a:t>
            </a:r>
            <a:endParaRPr/>
          </a:p>
        </p:txBody>
      </p:sp>
      <p:sp>
        <p:nvSpPr>
          <p:cNvPr id="184" name="Google Shape;184;p14"/>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Arial"/>
              <a:buNone/>
            </a:pPr>
            <a:r>
              <a:rPr b="0" i="0" lang="en-US">
                <a:latin typeface="Arial"/>
                <a:ea typeface="Arial"/>
                <a:cs typeface="Arial"/>
                <a:sym typeface="Arial"/>
              </a:rPr>
              <a:t>PATHOGENESIS OF INFECTIOUS DIARRHEA</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id="189" name="Google Shape;189;p15"/>
          <p:cNvPicPr preferRelativeResize="0"/>
          <p:nvPr>
            <p:ph idx="1" type="body"/>
          </p:nvPr>
        </p:nvPicPr>
        <p:blipFill rotWithShape="1">
          <a:blip r:embed="rId3">
            <a:alphaModFix/>
          </a:blip>
          <a:srcRect b="0" l="0" r="0" t="0"/>
          <a:stretch/>
        </p:blipFill>
        <p:spPr>
          <a:xfrm>
            <a:off x="0" y="0"/>
            <a:ext cx="12192000" cy="6858000"/>
          </a:xfrm>
          <a:prstGeom prst="rect">
            <a:avLst/>
          </a:prstGeom>
          <a:noFill/>
          <a:ln>
            <a:noFill/>
          </a:ln>
          <a:effectLst>
            <a:outerShdw blurRad="50800">
              <a:srgbClr val="000000">
                <a:alpha val="4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6"/>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Arial"/>
              <a:buNone/>
            </a:pPr>
            <a:r>
              <a:rPr b="0" i="0" lang="en-US">
                <a:latin typeface="Arial"/>
                <a:ea typeface="Arial"/>
                <a:cs typeface="Arial"/>
                <a:sym typeface="Arial"/>
              </a:rPr>
              <a:t>PATHOGENESIS OF INFECTIOUS DIARRHEA</a:t>
            </a:r>
            <a:endParaRPr/>
          </a:p>
        </p:txBody>
      </p:sp>
      <p:sp>
        <p:nvSpPr>
          <p:cNvPr id="195" name="Google Shape;195;p16"/>
          <p:cNvSpPr txBox="1"/>
          <p:nvPr>
            <p:ph idx="1" type="body"/>
          </p:nvPr>
        </p:nvSpPr>
        <p:spPr>
          <a:xfrm>
            <a:off x="703526" y="2638729"/>
            <a:ext cx="10554574" cy="3636511"/>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p>
            <a:pPr indent="-342900" lvl="0" marL="342900" rtl="0" algn="l">
              <a:spcBef>
                <a:spcPts val="0"/>
              </a:spcBef>
              <a:spcAft>
                <a:spcPts val="0"/>
              </a:spcAft>
              <a:buSzPts val="1800"/>
              <a:buChar char="🞆"/>
            </a:pPr>
            <a:r>
              <a:rPr b="0" i="0" lang="en-US">
                <a:latin typeface="Arial"/>
                <a:ea typeface="Arial"/>
                <a:cs typeface="Arial"/>
                <a:sym typeface="Arial"/>
              </a:rPr>
              <a:t>Enteropathogens elicit nonin</a:t>
            </a:r>
            <a:r>
              <a:rPr lang="en-US">
                <a:latin typeface="Courier New"/>
                <a:ea typeface="Courier New"/>
                <a:cs typeface="Courier New"/>
                <a:sym typeface="Courier New"/>
              </a:rPr>
              <a:t>fl</a:t>
            </a:r>
            <a:r>
              <a:rPr b="0" i="0" lang="en-US">
                <a:latin typeface="Arial"/>
                <a:ea typeface="Arial"/>
                <a:cs typeface="Arial"/>
                <a:sym typeface="Arial"/>
              </a:rPr>
              <a:t>ammatory diarrhea through enterotoxin production by some bacteria, destruction of villus (surface) cells by viruses, adherence by parasites, and adherence and/or translocation by bacteria.</a:t>
            </a:r>
            <a:endParaRPr/>
          </a:p>
          <a:p>
            <a:pPr indent="-342900" lvl="0" marL="342900" rtl="0" algn="l">
              <a:spcBef>
                <a:spcPts val="960"/>
              </a:spcBef>
              <a:spcAft>
                <a:spcPts val="0"/>
              </a:spcAft>
              <a:buSzPts val="1800"/>
              <a:buChar char="🞆"/>
            </a:pPr>
            <a:r>
              <a:rPr b="0" i="0" lang="en-US">
                <a:latin typeface="Arial"/>
                <a:ea typeface="Arial"/>
                <a:cs typeface="Arial"/>
                <a:sym typeface="Arial"/>
              </a:rPr>
              <a:t>In</a:t>
            </a:r>
            <a:r>
              <a:rPr b="0" i="0" lang="en-US">
                <a:latin typeface="Courier New"/>
                <a:ea typeface="Courier New"/>
                <a:cs typeface="Courier New"/>
                <a:sym typeface="Courier New"/>
              </a:rPr>
              <a:t>fl</a:t>
            </a:r>
            <a:r>
              <a:rPr b="0" i="0" lang="en-US">
                <a:latin typeface="Arial"/>
                <a:ea typeface="Arial"/>
                <a:cs typeface="Arial"/>
                <a:sym typeface="Arial"/>
              </a:rPr>
              <a:t>ammatory diarrhea is usually caused by bacteria that directly invade the intestine or produce cytotoxins with consequent fluid, protein, and cells (erythrocytes, leukocytes) that enter the intestinal lumen. </a:t>
            </a:r>
            <a:endParaRPr/>
          </a:p>
          <a:p>
            <a:pPr indent="-342900" lvl="0" marL="342900" rtl="0" algn="l">
              <a:spcBef>
                <a:spcPts val="960"/>
              </a:spcBef>
              <a:spcAft>
                <a:spcPts val="0"/>
              </a:spcAft>
              <a:buSzPts val="1800"/>
              <a:buChar char="🞆"/>
            </a:pPr>
            <a:r>
              <a:rPr b="0" i="0" lang="en-US">
                <a:latin typeface="Arial"/>
                <a:ea typeface="Arial"/>
                <a:cs typeface="Arial"/>
                <a:sym typeface="Arial"/>
              </a:rPr>
              <a:t>Some viruses, such as rotavirus, target the microvillus tips of the enterocytes and can enter the cells by direct invasion or calcium-dependent endocytosis. This can result in villus shortening and loss of enterocyte absorptive surface through cell shortening and loss of microvilli.</a:t>
            </a:r>
            <a:endParaRPr/>
          </a:p>
          <a:p>
            <a:pPr indent="-342900" lvl="0" marL="342900" rtl="0" algn="l">
              <a:spcBef>
                <a:spcPts val="960"/>
              </a:spcBef>
              <a:spcAft>
                <a:spcPts val="0"/>
              </a:spcAft>
              <a:buSzPts val="1800"/>
              <a:buChar char="🞆"/>
            </a:pPr>
            <a:r>
              <a:rPr b="0" i="0" lang="en-US">
                <a:latin typeface="Arial"/>
                <a:ea typeface="Arial"/>
                <a:cs typeface="Arial"/>
                <a:sym typeface="Arial"/>
              </a:rPr>
              <a:t>the rotavirus protein NSP4 acts as a viral enterotoxin</a:t>
            </a:r>
            <a:endParaRPr/>
          </a:p>
          <a:p>
            <a:pPr indent="0" lvl="0" marL="0" rtl="0" algn="l">
              <a:spcBef>
                <a:spcPts val="960"/>
              </a:spcBef>
              <a:spcAft>
                <a:spcPts val="0"/>
              </a:spcAft>
              <a:buSzPts val="1800"/>
              <a:buNone/>
            </a:pPr>
            <a:r>
              <a:t/>
            </a:r>
            <a:endParaRPr b="0" i="0">
              <a:latin typeface="Arial"/>
              <a:ea typeface="Arial"/>
              <a:cs typeface="Arial"/>
              <a:sym typeface="Arial"/>
            </a:endParaRPr>
          </a:p>
          <a:p>
            <a:pPr indent="0" lvl="0" marL="0" rtl="0" algn="l">
              <a:spcBef>
                <a:spcPts val="960"/>
              </a:spcBef>
              <a:spcAft>
                <a:spcPts val="0"/>
              </a:spcAft>
              <a:buSzPts val="1800"/>
              <a:buNone/>
            </a:pPr>
            <a:r>
              <a:t/>
            </a:r>
            <a:endParaRPr b="0" i="0">
              <a:latin typeface="Arial"/>
              <a:ea typeface="Arial"/>
              <a:cs typeface="Arial"/>
              <a:sym typeface="Arial"/>
            </a:endParaRPr>
          </a:p>
          <a:p>
            <a:pPr indent="0" lvl="0" marL="0" rtl="0" algn="l">
              <a:spcBef>
                <a:spcPts val="960"/>
              </a:spcBef>
              <a:spcAft>
                <a:spcPts val="0"/>
              </a:spcAft>
              <a:buSzPts val="18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7"/>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Arial"/>
              <a:buNone/>
            </a:pPr>
            <a:r>
              <a:rPr b="0" i="0" lang="en-US">
                <a:latin typeface="Arial"/>
                <a:ea typeface="Arial"/>
                <a:cs typeface="Arial"/>
                <a:sym typeface="Arial"/>
              </a:rPr>
              <a:t>PATHOGENESIS OF INFECTIOUS DIARRHEA</a:t>
            </a:r>
            <a:endParaRPr/>
          </a:p>
        </p:txBody>
      </p:sp>
      <p:sp>
        <p:nvSpPr>
          <p:cNvPr id="201" name="Google Shape;201;p17"/>
          <p:cNvSpPr txBox="1"/>
          <p:nvPr>
            <p:ph idx="1" type="body"/>
          </p:nvPr>
        </p:nvSpPr>
        <p:spPr>
          <a:xfrm>
            <a:off x="818712" y="2222287"/>
            <a:ext cx="10554574" cy="3636511"/>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p>
            <a:pPr indent="-342900" lvl="0" marL="342900" rtl="0" algn="l">
              <a:spcBef>
                <a:spcPts val="0"/>
              </a:spcBef>
              <a:spcAft>
                <a:spcPts val="0"/>
              </a:spcAft>
              <a:buSzPts val="1800"/>
              <a:buChar char="🞆"/>
            </a:pPr>
            <a:r>
              <a:rPr b="0" i="0" lang="en-US">
                <a:latin typeface="Arial"/>
                <a:ea typeface="Arial"/>
                <a:cs typeface="Arial"/>
                <a:sym typeface="Arial"/>
              </a:rPr>
              <a:t>Bacterial enterotoxins can selectively activate enterocyte intracellular signal transduction and can also affect cytoskeletal rearrangements with subsequent alterations in the water and electrolyte fluxes across enterocytes. </a:t>
            </a:r>
            <a:endParaRPr/>
          </a:p>
          <a:p>
            <a:pPr indent="-342900" lvl="0" marL="342900" rtl="0" algn="l">
              <a:spcBef>
                <a:spcPts val="960"/>
              </a:spcBef>
              <a:spcAft>
                <a:spcPts val="0"/>
              </a:spcAft>
              <a:buSzPts val="1800"/>
              <a:buChar char="🞆"/>
            </a:pPr>
            <a:r>
              <a:rPr b="0" i="0" lang="en-US">
                <a:latin typeface="Arial"/>
                <a:ea typeface="Arial"/>
                <a:cs typeface="Arial"/>
                <a:sym typeface="Arial"/>
              </a:rPr>
              <a:t>In </a:t>
            </a:r>
            <a:r>
              <a:rPr b="0" i="0" lang="en-US" u="sng">
                <a:latin typeface="Arial"/>
                <a:ea typeface="Arial"/>
                <a:cs typeface="Arial"/>
                <a:sym typeface="Arial"/>
              </a:rPr>
              <a:t>toxigenic</a:t>
            </a:r>
            <a:r>
              <a:rPr b="0" i="0" lang="en-US">
                <a:latin typeface="Arial"/>
                <a:ea typeface="Arial"/>
                <a:cs typeface="Arial"/>
                <a:sym typeface="Arial"/>
              </a:rPr>
              <a:t> diarrhea, </a:t>
            </a:r>
            <a:r>
              <a:rPr b="0" i="0" lang="en-US" u="sng">
                <a:latin typeface="Arial"/>
                <a:ea typeface="Arial"/>
                <a:cs typeface="Arial"/>
                <a:sym typeface="Arial"/>
              </a:rPr>
              <a:t>enterotoxin</a:t>
            </a:r>
            <a:r>
              <a:rPr b="0" i="0" lang="en-US">
                <a:latin typeface="Arial"/>
                <a:ea typeface="Arial"/>
                <a:cs typeface="Arial"/>
                <a:sym typeface="Arial"/>
              </a:rPr>
              <a:t> produced by Vibrio </a:t>
            </a:r>
            <a:r>
              <a:rPr b="0" i="0" lang="en-US" u="sng">
                <a:latin typeface="Arial"/>
                <a:ea typeface="Arial"/>
                <a:cs typeface="Arial"/>
                <a:sym typeface="Arial"/>
              </a:rPr>
              <a:t>cholerae</a:t>
            </a:r>
            <a:r>
              <a:rPr b="0" i="0" lang="en-US">
                <a:latin typeface="Arial"/>
                <a:ea typeface="Arial"/>
                <a:cs typeface="Arial"/>
                <a:sym typeface="Arial"/>
              </a:rPr>
              <a:t>, increased mucosal levels of cyclic adenosine monophosphate, inhibit electroneutral NaCl absorption but have no effect on glucose-stimulated Na</a:t>
            </a:r>
            <a:r>
              <a:rPr b="0" i="0" lang="en-US">
                <a:latin typeface="Courier New"/>
                <a:ea typeface="Courier New"/>
                <a:cs typeface="Courier New"/>
                <a:sym typeface="Courier New"/>
              </a:rPr>
              <a:t>+</a:t>
            </a:r>
            <a:r>
              <a:rPr b="0" i="0" lang="en-US">
                <a:latin typeface="Arial"/>
                <a:ea typeface="Arial"/>
                <a:cs typeface="Arial"/>
                <a:sym typeface="Arial"/>
              </a:rPr>
              <a:t>absorption. </a:t>
            </a:r>
            <a:endParaRPr/>
          </a:p>
          <a:p>
            <a:pPr indent="-342900" lvl="0" marL="342900" rtl="0" algn="l">
              <a:spcBef>
                <a:spcPts val="960"/>
              </a:spcBef>
              <a:spcAft>
                <a:spcPts val="0"/>
              </a:spcAft>
              <a:buSzPts val="1800"/>
              <a:buChar char="🞆"/>
            </a:pPr>
            <a:r>
              <a:rPr b="0" i="0" lang="en-US">
                <a:latin typeface="Arial"/>
                <a:ea typeface="Arial"/>
                <a:cs typeface="Arial"/>
                <a:sym typeface="Arial"/>
              </a:rPr>
              <a:t>In </a:t>
            </a:r>
            <a:r>
              <a:rPr b="0" i="0" lang="en-US" u="sng">
                <a:latin typeface="Arial"/>
                <a:ea typeface="Arial"/>
                <a:cs typeface="Arial"/>
                <a:sym typeface="Arial"/>
              </a:rPr>
              <a:t>inflammatory</a:t>
            </a:r>
            <a:r>
              <a:rPr b="0" i="0" lang="en-US">
                <a:latin typeface="Arial"/>
                <a:ea typeface="Arial"/>
                <a:cs typeface="Arial"/>
                <a:sym typeface="Arial"/>
              </a:rPr>
              <a:t> diarrhea (e.g., </a:t>
            </a:r>
            <a:r>
              <a:rPr b="0" i="0" lang="en-US" u="sng">
                <a:latin typeface="Arial"/>
                <a:ea typeface="Arial"/>
                <a:cs typeface="Arial"/>
                <a:sym typeface="Arial"/>
              </a:rPr>
              <a:t>Shigellaspp</a:t>
            </a:r>
            <a:r>
              <a:rPr b="0" i="0" lang="en-US">
                <a:latin typeface="Arial"/>
                <a:ea typeface="Arial"/>
                <a:cs typeface="Arial"/>
                <a:sym typeface="Arial"/>
              </a:rPr>
              <a:t>. or </a:t>
            </a:r>
            <a:r>
              <a:rPr b="0" i="0" lang="en-US" u="sng">
                <a:latin typeface="Arial"/>
                <a:ea typeface="Arial"/>
                <a:cs typeface="Arial"/>
                <a:sym typeface="Arial"/>
              </a:rPr>
              <a:t>Salmonellaspp</a:t>
            </a:r>
            <a:r>
              <a:rPr b="0" i="0" lang="en-US">
                <a:latin typeface="Arial"/>
                <a:ea typeface="Arial"/>
                <a:cs typeface="Arial"/>
                <a:sym typeface="Arial"/>
              </a:rPr>
              <a:t>.) there is extensive histologic damage, resulting in altered cell morphology and reduced glucose-stimulated Na</a:t>
            </a:r>
            <a:r>
              <a:rPr b="0" i="0" lang="en-US">
                <a:latin typeface="Courier New"/>
                <a:ea typeface="Courier New"/>
                <a:cs typeface="Courier New"/>
                <a:sym typeface="Courier New"/>
              </a:rPr>
              <a:t>+</a:t>
            </a:r>
            <a:r>
              <a:rPr b="0" i="0" lang="en-US">
                <a:latin typeface="Arial"/>
                <a:ea typeface="Arial"/>
                <a:cs typeface="Arial"/>
                <a:sym typeface="Arial"/>
              </a:rPr>
              <a:t>and electroneutral NaCl absorption.</a:t>
            </a:r>
            <a:endParaRPr/>
          </a:p>
          <a:p>
            <a:pPr indent="-342900" lvl="0" marL="342900" rtl="0" algn="l">
              <a:spcBef>
                <a:spcPts val="960"/>
              </a:spcBef>
              <a:spcAft>
                <a:spcPts val="0"/>
              </a:spcAft>
              <a:buSzPts val="1800"/>
              <a:buChar char="🞆"/>
            </a:pPr>
            <a:r>
              <a:rPr b="0" i="0" lang="en-US">
                <a:latin typeface="Arial"/>
                <a:ea typeface="Arial"/>
                <a:cs typeface="Arial"/>
                <a:sym typeface="Arial"/>
              </a:rPr>
              <a:t>In secretory cells from crypts, Cl secretion is minimal in normal subjects and is activated by cyclic adenosine monophosphate in toxigenic and inflammatory diarrhea</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8"/>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Arial"/>
              <a:buNone/>
            </a:pPr>
            <a:r>
              <a:rPr b="0" i="0" lang="en-US">
                <a:latin typeface="Arial"/>
                <a:ea typeface="Arial"/>
                <a:cs typeface="Arial"/>
                <a:sym typeface="Arial"/>
              </a:rPr>
              <a:t>PATHOGENESIS OF INFECTIOUS DIARRHEA</a:t>
            </a:r>
            <a:endParaRPr/>
          </a:p>
        </p:txBody>
      </p:sp>
      <p:sp>
        <p:nvSpPr>
          <p:cNvPr id="207" name="Google Shape;207;p18"/>
          <p:cNvSpPr txBox="1"/>
          <p:nvPr>
            <p:ph idx="1" type="body"/>
          </p:nvPr>
        </p:nvSpPr>
        <p:spPr>
          <a:xfrm>
            <a:off x="818712" y="2222287"/>
            <a:ext cx="10554574" cy="3636511"/>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p>
            <a:pPr indent="-342900" lvl="0" marL="342900" rtl="0" algn="l">
              <a:spcBef>
                <a:spcPts val="0"/>
              </a:spcBef>
              <a:spcAft>
                <a:spcPts val="0"/>
              </a:spcAft>
              <a:buSzPts val="1800"/>
              <a:buChar char="🞆"/>
            </a:pPr>
            <a:r>
              <a:rPr b="0" i="0" lang="en-US">
                <a:latin typeface="Arial"/>
                <a:ea typeface="Arial"/>
                <a:cs typeface="Arial"/>
                <a:sym typeface="Arial"/>
              </a:rPr>
              <a:t>ETEC colonizes and adheres to enterocytes of the small bowel via its surface fimbriae (pili) and induces hypersecretion of fluids and electrolytes into the small intestine through 1 of 2 toxins: the heat-labile enterotoxin or the heat-stable enterotoxin. </a:t>
            </a:r>
            <a:endParaRPr/>
          </a:p>
          <a:p>
            <a:pPr indent="-342900" lvl="0" marL="342900" rtl="0" algn="l">
              <a:spcBef>
                <a:spcPts val="960"/>
              </a:spcBef>
              <a:spcAft>
                <a:spcPts val="0"/>
              </a:spcAft>
              <a:buSzPts val="1800"/>
              <a:buChar char="🞆"/>
            </a:pPr>
            <a:r>
              <a:rPr b="0" i="0" lang="en-US">
                <a:latin typeface="Arial"/>
                <a:ea typeface="Arial"/>
                <a:cs typeface="Arial"/>
                <a:sym typeface="Arial"/>
              </a:rPr>
              <a:t>Heat-labile enterotoxin is structurally similar to the V. choleraetoxin, and activates adenylate cyclase, resulting in an increase in intracellular cyclic guanosine monophosphate. In contrast, Shigellaspp. Cause gastroenteritis via a superficial invasion of colonic mucosa, which they invade through M cells located over Peyer patches. </a:t>
            </a:r>
            <a:endParaRPr/>
          </a:p>
          <a:p>
            <a:pPr indent="-342900" lvl="0" marL="342900" rtl="0" algn="l">
              <a:spcBef>
                <a:spcPts val="960"/>
              </a:spcBef>
              <a:spcAft>
                <a:spcPts val="0"/>
              </a:spcAft>
              <a:buSzPts val="1800"/>
              <a:buChar char="🞆"/>
            </a:pPr>
            <a:r>
              <a:rPr b="0" i="0" lang="en-US">
                <a:latin typeface="Arial"/>
                <a:ea typeface="Arial"/>
                <a:cs typeface="Arial"/>
                <a:sym typeface="Arial"/>
              </a:rPr>
              <a:t>After phagocytosis, a series of events occurs, including apoptosis of macrophages, multiplication and spread of bacteria into adjacent cells, release of inflammatory mediators (interleukin-1 and -8), transmigration of neutrophils into the lumen of the colon, neutrophil necrosis and degranuation, further breach of the epithelial barrier, and mucosal destruction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9"/>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Arial"/>
              <a:buNone/>
            </a:pPr>
            <a:r>
              <a:rPr b="0" i="0" lang="en-US">
                <a:latin typeface="Arial"/>
                <a:ea typeface="Arial"/>
                <a:cs typeface="Arial"/>
                <a:sym typeface="Arial"/>
              </a:rPr>
              <a:t>RISK FACTORS FOR GASTROENTERITIS</a:t>
            </a:r>
            <a:endParaRPr/>
          </a:p>
        </p:txBody>
      </p:sp>
      <p:sp>
        <p:nvSpPr>
          <p:cNvPr id="213" name="Google Shape;213;p19"/>
          <p:cNvSpPr txBox="1"/>
          <p:nvPr>
            <p:ph idx="1" type="body"/>
          </p:nvPr>
        </p:nvSpPr>
        <p:spPr>
          <a:xfrm>
            <a:off x="818712" y="2222287"/>
            <a:ext cx="10554574" cy="3636511"/>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p>
            <a:pPr indent="-342900" lvl="0" marL="342900" rtl="0" algn="l">
              <a:spcBef>
                <a:spcPts val="0"/>
              </a:spcBef>
              <a:spcAft>
                <a:spcPts val="0"/>
              </a:spcAft>
              <a:buSzPts val="1800"/>
              <a:buChar char="🞆"/>
            </a:pPr>
            <a:r>
              <a:rPr b="0" i="0" lang="en-US">
                <a:latin typeface="Arial"/>
                <a:ea typeface="Arial"/>
                <a:cs typeface="Arial"/>
                <a:sym typeface="Arial"/>
              </a:rPr>
              <a:t>Major risks include </a:t>
            </a:r>
            <a:r>
              <a:rPr b="0" i="0" lang="en-US" u="sng">
                <a:latin typeface="Arial"/>
                <a:ea typeface="Arial"/>
                <a:cs typeface="Arial"/>
                <a:sym typeface="Arial"/>
              </a:rPr>
              <a:t>environmental contamination</a:t>
            </a:r>
            <a:r>
              <a:rPr b="0" i="0" lang="en-US">
                <a:latin typeface="Arial"/>
                <a:ea typeface="Arial"/>
                <a:cs typeface="Arial"/>
                <a:sym typeface="Arial"/>
              </a:rPr>
              <a:t> and increased exposure to </a:t>
            </a:r>
            <a:r>
              <a:rPr b="0" i="0" lang="en-US" u="sng">
                <a:latin typeface="Arial"/>
                <a:ea typeface="Arial"/>
                <a:cs typeface="Arial"/>
                <a:sym typeface="Arial"/>
              </a:rPr>
              <a:t>enteropathogens</a:t>
            </a:r>
            <a:r>
              <a:rPr b="0" i="0" lang="en-US">
                <a:latin typeface="Arial"/>
                <a:ea typeface="Arial"/>
                <a:cs typeface="Arial"/>
                <a:sym typeface="Arial"/>
              </a:rPr>
              <a:t>. Additional risks include </a:t>
            </a:r>
            <a:r>
              <a:rPr b="0" i="0" lang="en-US" u="sng">
                <a:latin typeface="Arial"/>
                <a:ea typeface="Arial"/>
                <a:cs typeface="Arial"/>
                <a:sym typeface="Arial"/>
              </a:rPr>
              <a:t>young age</a:t>
            </a:r>
            <a:r>
              <a:rPr b="0" i="0" lang="en-US">
                <a:latin typeface="Arial"/>
                <a:ea typeface="Arial"/>
                <a:cs typeface="Arial"/>
                <a:sym typeface="Arial"/>
              </a:rPr>
              <a:t>, </a:t>
            </a:r>
            <a:r>
              <a:rPr b="0" i="0" lang="en-US" u="sng">
                <a:latin typeface="Arial"/>
                <a:ea typeface="Arial"/>
                <a:cs typeface="Arial"/>
                <a:sym typeface="Arial"/>
              </a:rPr>
              <a:t>immunodeficiency</a:t>
            </a:r>
            <a:r>
              <a:rPr b="0" i="0" lang="en-US">
                <a:latin typeface="Arial"/>
                <a:ea typeface="Arial"/>
                <a:cs typeface="Arial"/>
                <a:sym typeface="Arial"/>
              </a:rPr>
              <a:t>, </a:t>
            </a:r>
            <a:r>
              <a:rPr b="0" i="0" lang="en-US" u="sng">
                <a:latin typeface="Arial"/>
                <a:ea typeface="Arial"/>
                <a:cs typeface="Arial"/>
                <a:sym typeface="Arial"/>
              </a:rPr>
              <a:t>measles</a:t>
            </a:r>
            <a:r>
              <a:rPr b="0" i="0" lang="en-US">
                <a:latin typeface="Arial"/>
                <a:ea typeface="Arial"/>
                <a:cs typeface="Arial"/>
                <a:sym typeface="Arial"/>
              </a:rPr>
              <a:t>, </a:t>
            </a:r>
            <a:r>
              <a:rPr b="0" i="0" lang="en-US" u="sng">
                <a:latin typeface="Arial"/>
                <a:ea typeface="Arial"/>
                <a:cs typeface="Arial"/>
                <a:sym typeface="Arial"/>
              </a:rPr>
              <a:t>malnutrition</a:t>
            </a:r>
            <a:r>
              <a:rPr b="0" i="0" lang="en-US">
                <a:latin typeface="Arial"/>
                <a:ea typeface="Arial"/>
                <a:cs typeface="Arial"/>
                <a:sym typeface="Arial"/>
              </a:rPr>
              <a:t>, and</a:t>
            </a:r>
            <a:r>
              <a:rPr b="0" i="0" lang="en-US" u="sng">
                <a:latin typeface="Arial"/>
                <a:ea typeface="Arial"/>
                <a:cs typeface="Arial"/>
                <a:sym typeface="Arial"/>
              </a:rPr>
              <a:t> lack of exclusive or predominant breastfeeding</a:t>
            </a:r>
            <a:r>
              <a:rPr b="0" i="0" lang="en-US">
                <a:latin typeface="Arial"/>
                <a:ea typeface="Arial"/>
                <a:cs typeface="Arial"/>
                <a:sym typeface="Arial"/>
              </a:rPr>
              <a:t>. </a:t>
            </a:r>
            <a:endParaRPr/>
          </a:p>
          <a:p>
            <a:pPr indent="-228600" lvl="0" marL="342900" rtl="0" algn="l">
              <a:spcBef>
                <a:spcPts val="960"/>
              </a:spcBef>
              <a:spcAft>
                <a:spcPts val="0"/>
              </a:spcAft>
              <a:buSzPts val="1800"/>
              <a:buNone/>
            </a:pPr>
            <a:r>
              <a:t/>
            </a:r>
            <a:endParaRPr>
              <a:latin typeface="Arial"/>
              <a:ea typeface="Arial"/>
              <a:cs typeface="Arial"/>
              <a:sym typeface="Arial"/>
            </a:endParaRPr>
          </a:p>
          <a:p>
            <a:pPr indent="-342900" lvl="0" marL="342900" rtl="0" algn="l">
              <a:spcBef>
                <a:spcPts val="960"/>
              </a:spcBef>
              <a:spcAft>
                <a:spcPts val="0"/>
              </a:spcAft>
              <a:buSzPts val="1800"/>
              <a:buChar char="🞆"/>
            </a:pPr>
            <a:r>
              <a:rPr b="0" i="0" lang="en-US">
                <a:latin typeface="Arial"/>
                <a:ea typeface="Arial"/>
                <a:cs typeface="Arial"/>
                <a:sym typeface="Arial"/>
              </a:rPr>
              <a:t>Malnutrition increases the risk of diarrhea and associated mortality, the fraction of such infectious diarrhea deaths that are attributable to nutritional deficiencies varies with the prevalence of deficiencies; the highest attributable fractions are in sub-Saharan Africa, south Asia, and Andean Latin America. </a:t>
            </a:r>
            <a:endParaRPr/>
          </a:p>
          <a:p>
            <a:pPr indent="-342900" lvl="0" marL="342900" rtl="0" algn="l">
              <a:spcBef>
                <a:spcPts val="960"/>
              </a:spcBef>
              <a:spcAft>
                <a:spcPts val="0"/>
              </a:spcAft>
              <a:buSzPts val="1800"/>
              <a:buChar char="🞆"/>
            </a:pPr>
            <a:r>
              <a:rPr b="0" i="0" lang="en-US">
                <a:latin typeface="Arial"/>
                <a:ea typeface="Arial"/>
                <a:cs typeface="Arial"/>
                <a:sym typeface="Arial"/>
              </a:rPr>
              <a:t>The risks are particularly higher with micronutrient malnutrition; in children with </a:t>
            </a:r>
            <a:r>
              <a:rPr b="0" i="0" lang="en-US" u="sng">
                <a:latin typeface="Arial"/>
                <a:ea typeface="Arial"/>
                <a:cs typeface="Arial"/>
                <a:sym typeface="Arial"/>
              </a:rPr>
              <a:t>vitamin A de</a:t>
            </a:r>
            <a:r>
              <a:rPr b="0" i="0" lang="en-US" u="sng">
                <a:latin typeface="Courier New"/>
                <a:ea typeface="Courier New"/>
                <a:cs typeface="Courier New"/>
                <a:sym typeface="Courier New"/>
              </a:rPr>
              <a:t>fi</a:t>
            </a:r>
            <a:r>
              <a:rPr b="0" i="0" lang="en-US" u="sng">
                <a:latin typeface="Arial"/>
                <a:ea typeface="Arial"/>
                <a:cs typeface="Arial"/>
                <a:sym typeface="Arial"/>
              </a:rPr>
              <a:t>ciency</a:t>
            </a:r>
            <a:r>
              <a:rPr b="0" i="0" lang="en-US">
                <a:latin typeface="Arial"/>
                <a:ea typeface="Arial"/>
                <a:cs typeface="Arial"/>
                <a:sym typeface="Arial"/>
              </a:rPr>
              <a:t>, and accounts for 157,000 deaths from diarrhea, measles, and malaria. </a:t>
            </a:r>
            <a:r>
              <a:rPr b="0" i="0" lang="en-US" u="sng">
                <a:latin typeface="Arial"/>
                <a:ea typeface="Arial"/>
                <a:cs typeface="Arial"/>
                <a:sym typeface="Arial"/>
              </a:rPr>
              <a:t>Zinc de</a:t>
            </a:r>
            <a:r>
              <a:rPr b="0" i="0" lang="en-US" u="sng">
                <a:latin typeface="Courier New"/>
                <a:ea typeface="Courier New"/>
                <a:cs typeface="Courier New"/>
                <a:sym typeface="Courier New"/>
              </a:rPr>
              <a:t>fi</a:t>
            </a:r>
            <a:r>
              <a:rPr b="0" i="0" lang="en-US" u="sng">
                <a:latin typeface="Arial"/>
                <a:ea typeface="Arial"/>
                <a:cs typeface="Arial"/>
                <a:sym typeface="Arial"/>
              </a:rPr>
              <a:t>ciency </a:t>
            </a:r>
            <a:r>
              <a:rPr b="0" i="0" lang="en-US">
                <a:latin typeface="Arial"/>
                <a:ea typeface="Arial"/>
                <a:cs typeface="Arial"/>
                <a:sym typeface="Arial"/>
              </a:rPr>
              <a:t>is estimated to cause 116,000 deaths from diarrhea and pneumonia.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
          <p:cNvSpPr txBox="1"/>
          <p:nvPr>
            <p:ph idx="1" type="body"/>
          </p:nvPr>
        </p:nvSpPr>
        <p:spPr>
          <a:xfrm>
            <a:off x="818712" y="2222287"/>
            <a:ext cx="10554574" cy="3636511"/>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p>
            <a:pPr indent="-342900" lvl="0" marL="342900" rtl="0" algn="l">
              <a:spcBef>
                <a:spcPts val="0"/>
              </a:spcBef>
              <a:spcAft>
                <a:spcPts val="0"/>
              </a:spcAft>
              <a:buSzPts val="1800"/>
              <a:buChar char="🞆"/>
            </a:pPr>
            <a:r>
              <a:rPr b="0" i="0" lang="en-US">
                <a:latin typeface="Arial"/>
                <a:ea typeface="Arial"/>
                <a:cs typeface="Arial"/>
                <a:sym typeface="Arial"/>
              </a:rPr>
              <a:t>The term gastroenteritis denotes infections of the gastrointestinal tract caused by bacterial, viral, or parasitic pathogens. </a:t>
            </a:r>
            <a:endParaRPr/>
          </a:p>
          <a:p>
            <a:pPr indent="-342900" lvl="0" marL="342900" rtl="0" algn="l">
              <a:spcBef>
                <a:spcPts val="960"/>
              </a:spcBef>
              <a:spcAft>
                <a:spcPts val="0"/>
              </a:spcAft>
              <a:buSzPts val="1800"/>
              <a:buChar char="🞆"/>
            </a:pPr>
            <a:r>
              <a:rPr b="0" i="0" lang="en-US">
                <a:latin typeface="Arial"/>
                <a:ea typeface="Arial"/>
                <a:cs typeface="Arial"/>
                <a:sym typeface="Arial"/>
              </a:rPr>
              <a:t>Many of these infections are </a:t>
            </a:r>
            <a:r>
              <a:rPr b="0" i="0" lang="en-US" u="sng">
                <a:latin typeface="Arial"/>
                <a:ea typeface="Arial"/>
                <a:cs typeface="Arial"/>
                <a:sym typeface="Arial"/>
              </a:rPr>
              <a:t>foodborne</a:t>
            </a:r>
            <a:r>
              <a:rPr b="0" i="0" lang="en-US">
                <a:latin typeface="Arial"/>
                <a:ea typeface="Arial"/>
                <a:cs typeface="Arial"/>
                <a:sym typeface="Arial"/>
              </a:rPr>
              <a:t> illnesses. The most common manifestations are diarrhea and </a:t>
            </a:r>
            <a:r>
              <a:rPr b="0" i="0" lang="en-US" u="sng">
                <a:latin typeface="Arial"/>
                <a:ea typeface="Arial"/>
                <a:cs typeface="Arial"/>
                <a:sym typeface="Arial"/>
              </a:rPr>
              <a:t>vomiting</a:t>
            </a:r>
            <a:r>
              <a:rPr b="0" i="0" lang="en-US">
                <a:latin typeface="Arial"/>
                <a:ea typeface="Arial"/>
                <a:cs typeface="Arial"/>
                <a:sym typeface="Arial"/>
              </a:rPr>
              <a:t>, which can also be associated with systemic features such as </a:t>
            </a:r>
            <a:r>
              <a:rPr b="0" i="0" lang="en-US" u="sng">
                <a:latin typeface="Arial"/>
                <a:ea typeface="Arial"/>
                <a:cs typeface="Arial"/>
                <a:sym typeface="Arial"/>
              </a:rPr>
              <a:t>abdominal pain</a:t>
            </a:r>
            <a:r>
              <a:rPr b="0" i="0" lang="en-US">
                <a:latin typeface="Arial"/>
                <a:ea typeface="Arial"/>
                <a:cs typeface="Arial"/>
                <a:sym typeface="Arial"/>
              </a:rPr>
              <a:t> and </a:t>
            </a:r>
            <a:r>
              <a:rPr b="0" i="0" lang="en-US" u="sng">
                <a:latin typeface="Arial"/>
                <a:ea typeface="Arial"/>
                <a:cs typeface="Arial"/>
                <a:sym typeface="Arial"/>
              </a:rPr>
              <a:t>fever</a:t>
            </a:r>
            <a:r>
              <a:rPr b="0" i="0" lang="en-US">
                <a:latin typeface="Arial"/>
                <a:ea typeface="Arial"/>
                <a:cs typeface="Arial"/>
                <a:sym typeface="Arial"/>
              </a:rPr>
              <a:t>. </a:t>
            </a:r>
            <a:endParaRPr/>
          </a:p>
          <a:p>
            <a:pPr indent="0" lvl="0" marL="0" rtl="0" algn="l">
              <a:spcBef>
                <a:spcPts val="960"/>
              </a:spcBef>
              <a:spcAft>
                <a:spcPts val="0"/>
              </a:spcAft>
              <a:buSzPts val="1800"/>
              <a:buNone/>
            </a:pPr>
            <a:r>
              <a:t/>
            </a:r>
            <a:endParaRPr b="0" i="0">
              <a:latin typeface="Arial"/>
              <a:ea typeface="Arial"/>
              <a:cs typeface="Arial"/>
              <a:sym typeface="Arial"/>
            </a:endParaRPr>
          </a:p>
          <a:p>
            <a:pPr indent="-228600" lvl="0" marL="342900" rtl="0" algn="l">
              <a:spcBef>
                <a:spcPts val="960"/>
              </a:spcBef>
              <a:spcAft>
                <a:spcPts val="0"/>
              </a:spcAft>
              <a:buSzPts val="18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0"/>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Arial"/>
              <a:buNone/>
            </a:pPr>
            <a:r>
              <a:rPr b="0" i="0" lang="en-US">
                <a:latin typeface="Arial"/>
                <a:ea typeface="Arial"/>
                <a:cs typeface="Arial"/>
                <a:sym typeface="Arial"/>
              </a:rPr>
              <a:t>RISK FACTORS FOR GASTROENTERITIS</a:t>
            </a:r>
            <a:endParaRPr/>
          </a:p>
        </p:txBody>
      </p:sp>
      <p:sp>
        <p:nvSpPr>
          <p:cNvPr id="219" name="Google Shape;219;p20"/>
          <p:cNvSpPr txBox="1"/>
          <p:nvPr>
            <p:ph idx="1" type="body"/>
          </p:nvPr>
        </p:nvSpPr>
        <p:spPr>
          <a:xfrm>
            <a:off x="818712" y="2222287"/>
            <a:ext cx="10554574" cy="3636511"/>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p>
            <a:pPr indent="-342900" lvl="0" marL="342900" rtl="0" algn="l">
              <a:spcBef>
                <a:spcPts val="0"/>
              </a:spcBef>
              <a:spcAft>
                <a:spcPts val="0"/>
              </a:spcAft>
              <a:buSzPts val="1800"/>
              <a:buChar char="🞆"/>
            </a:pPr>
            <a:r>
              <a:rPr b="0" i="0" lang="en-US">
                <a:latin typeface="Arial"/>
                <a:ea typeface="Arial"/>
                <a:cs typeface="Arial"/>
                <a:sym typeface="Arial"/>
              </a:rPr>
              <a:t>The majority of cases of diarrhea resolve within the 1st wk of the illness. A smaller proportion of diarrheal illnesses fail to resolve and persist for longer than 2wk. </a:t>
            </a:r>
            <a:endParaRPr/>
          </a:p>
          <a:p>
            <a:pPr indent="-342900" lvl="0" marL="342900" rtl="0" algn="l">
              <a:spcBef>
                <a:spcPts val="960"/>
              </a:spcBef>
              <a:spcAft>
                <a:spcPts val="0"/>
              </a:spcAft>
              <a:buSzPts val="1800"/>
              <a:buChar char="🞆"/>
            </a:pPr>
            <a:r>
              <a:rPr b="0" i="0" lang="en-US">
                <a:latin typeface="Arial"/>
                <a:ea typeface="Arial"/>
                <a:cs typeface="Arial"/>
                <a:sym typeface="Arial"/>
              </a:rPr>
              <a:t>Persistent diarrhea is defined as episodes that began acutely but last for 14 or more days. Such episodes account for 3-19% of all diarrheal episodes in children younger than 5yr of age and up to 50% of all diarrhea-related deaths; persistent diarrhea has a case fatality rate of 60%. Many children (especially infants and toddlers) in developing countries have frequent episodes of acute diarrhea. Although few individual episodes persist beyond 14 days, frequent episodes of acute diarrhea, as well as prolonged diarrhea (lasting between 7-13 days of age), can result in nutritional compromise and can predispose these children to develop persistent diarrhea, protein-calorie malnutrition, and secondary infections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1"/>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Arial"/>
              <a:buNone/>
            </a:pPr>
            <a:r>
              <a:rPr b="0" i="0" lang="en-US">
                <a:latin typeface="Arial"/>
                <a:ea typeface="Arial"/>
                <a:cs typeface="Arial"/>
                <a:sym typeface="Arial"/>
              </a:rPr>
              <a:t>CLINICAL MANIFESTATION OF DIARRHEA</a:t>
            </a:r>
            <a:endParaRPr/>
          </a:p>
        </p:txBody>
      </p:sp>
      <p:sp>
        <p:nvSpPr>
          <p:cNvPr id="225" name="Google Shape;225;p21"/>
          <p:cNvSpPr txBox="1"/>
          <p:nvPr>
            <p:ph idx="1" type="body"/>
          </p:nvPr>
        </p:nvSpPr>
        <p:spPr>
          <a:xfrm>
            <a:off x="818712" y="2222287"/>
            <a:ext cx="10554574" cy="3636511"/>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p>
            <a:pPr indent="-342900" lvl="0" marL="342900" rtl="0" algn="l">
              <a:spcBef>
                <a:spcPts val="0"/>
              </a:spcBef>
              <a:spcAft>
                <a:spcPts val="0"/>
              </a:spcAft>
              <a:buSzPts val="1800"/>
              <a:buChar char="🞆"/>
            </a:pPr>
            <a:r>
              <a:rPr b="0" i="0" lang="en-US">
                <a:latin typeface="Arial"/>
                <a:ea typeface="Arial"/>
                <a:cs typeface="Arial"/>
                <a:sym typeface="Arial"/>
              </a:rPr>
              <a:t>Most of the clinical manifestations and clinical syndromes of diarrhea are related to the infecting pathogen and the dose or inoculum and the nature of the infecting pathogen.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2"/>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Arial"/>
              <a:buNone/>
            </a:pPr>
            <a:r>
              <a:rPr b="0" i="0" lang="en-US">
                <a:latin typeface="Arial"/>
                <a:ea typeface="Arial"/>
                <a:cs typeface="Arial"/>
                <a:sym typeface="Arial"/>
              </a:rPr>
              <a:t>CLINICAL MANIFESTATION OF DIARRHEA</a:t>
            </a:r>
            <a:endParaRPr/>
          </a:p>
        </p:txBody>
      </p:sp>
      <p:sp>
        <p:nvSpPr>
          <p:cNvPr id="231" name="Google Shape;231;p22"/>
          <p:cNvSpPr txBox="1"/>
          <p:nvPr>
            <p:ph idx="1" type="body"/>
          </p:nvPr>
        </p:nvSpPr>
        <p:spPr>
          <a:xfrm>
            <a:off x="818712" y="2222287"/>
            <a:ext cx="10554574" cy="3636511"/>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p>
            <a:pPr indent="-342900" lvl="0" marL="342900" rtl="0" algn="l">
              <a:lnSpc>
                <a:spcPct val="90000"/>
              </a:lnSpc>
              <a:spcBef>
                <a:spcPts val="0"/>
              </a:spcBef>
              <a:spcAft>
                <a:spcPts val="0"/>
              </a:spcAft>
              <a:buSzPts val="1665"/>
              <a:buChar char="🞆"/>
            </a:pPr>
            <a:r>
              <a:rPr b="0" i="0" lang="en-US" sz="1665">
                <a:latin typeface="Arial"/>
                <a:ea typeface="Arial"/>
                <a:cs typeface="Arial"/>
                <a:sym typeface="Arial"/>
              </a:rPr>
              <a:t>Usually the ingestion of preformed toxins (e.g., those of S. aureus) is associated:</a:t>
            </a:r>
            <a:endParaRPr/>
          </a:p>
          <a:p>
            <a:pPr indent="-342900" lvl="0" marL="342900" rtl="0" algn="l">
              <a:lnSpc>
                <a:spcPct val="90000"/>
              </a:lnSpc>
              <a:spcBef>
                <a:spcPts val="933"/>
              </a:spcBef>
              <a:spcAft>
                <a:spcPts val="0"/>
              </a:spcAft>
              <a:buSzPts val="1665"/>
              <a:buChar char="🞆"/>
            </a:pPr>
            <a:r>
              <a:rPr b="0" i="0" lang="en-US" sz="1665">
                <a:latin typeface="Arial"/>
                <a:ea typeface="Arial"/>
                <a:cs typeface="Arial"/>
                <a:sym typeface="Arial"/>
              </a:rPr>
              <a:t>with the rapid onset of </a:t>
            </a:r>
            <a:r>
              <a:rPr b="0" i="0" lang="en-US" sz="1665" u="sng">
                <a:latin typeface="Arial"/>
                <a:ea typeface="Arial"/>
                <a:cs typeface="Arial"/>
                <a:sym typeface="Arial"/>
              </a:rPr>
              <a:t>nausea</a:t>
            </a:r>
            <a:r>
              <a:rPr b="0" i="0" lang="en-US" sz="1665">
                <a:latin typeface="Arial"/>
                <a:ea typeface="Arial"/>
                <a:cs typeface="Arial"/>
                <a:sym typeface="Arial"/>
              </a:rPr>
              <a:t> and </a:t>
            </a:r>
            <a:r>
              <a:rPr b="0" i="0" lang="en-US" sz="1665" u="sng">
                <a:latin typeface="Arial"/>
                <a:ea typeface="Arial"/>
                <a:cs typeface="Arial"/>
                <a:sym typeface="Arial"/>
              </a:rPr>
              <a:t>vomiting</a:t>
            </a:r>
            <a:r>
              <a:rPr b="0" i="0" lang="en-US" sz="1665">
                <a:latin typeface="Arial"/>
                <a:ea typeface="Arial"/>
                <a:cs typeface="Arial"/>
                <a:sym typeface="Arial"/>
              </a:rPr>
              <a:t> within </a:t>
            </a:r>
            <a:r>
              <a:rPr b="0" i="0" lang="en-US" sz="1665" u="sng">
                <a:latin typeface="Arial"/>
                <a:ea typeface="Arial"/>
                <a:cs typeface="Arial"/>
                <a:sym typeface="Arial"/>
              </a:rPr>
              <a:t>6hr</a:t>
            </a:r>
            <a:r>
              <a:rPr b="0" i="0" lang="en-US" sz="1665">
                <a:latin typeface="Arial"/>
                <a:ea typeface="Arial"/>
                <a:cs typeface="Arial"/>
                <a:sym typeface="Arial"/>
              </a:rPr>
              <a:t>, </a:t>
            </a:r>
            <a:endParaRPr/>
          </a:p>
          <a:p>
            <a:pPr indent="-342900" lvl="0" marL="342900" rtl="0" algn="l">
              <a:lnSpc>
                <a:spcPct val="90000"/>
              </a:lnSpc>
              <a:spcBef>
                <a:spcPts val="933"/>
              </a:spcBef>
              <a:spcAft>
                <a:spcPts val="0"/>
              </a:spcAft>
              <a:buSzPts val="1665"/>
              <a:buChar char="🞆"/>
            </a:pPr>
            <a:r>
              <a:rPr b="0" i="0" lang="en-US" sz="1665">
                <a:latin typeface="Arial"/>
                <a:ea typeface="Arial"/>
                <a:cs typeface="Arial"/>
                <a:sym typeface="Arial"/>
              </a:rPr>
              <a:t>with possible </a:t>
            </a:r>
            <a:r>
              <a:rPr b="0" i="0" lang="en-US" sz="1665" u="sng">
                <a:latin typeface="Arial"/>
                <a:ea typeface="Arial"/>
                <a:cs typeface="Arial"/>
                <a:sym typeface="Arial"/>
              </a:rPr>
              <a:t>fever</a:t>
            </a:r>
            <a:r>
              <a:rPr b="0" i="0" lang="en-US" sz="1665">
                <a:latin typeface="Arial"/>
                <a:ea typeface="Arial"/>
                <a:cs typeface="Arial"/>
                <a:sym typeface="Arial"/>
              </a:rPr>
              <a:t>, </a:t>
            </a:r>
            <a:r>
              <a:rPr b="0" i="0" lang="en-US" sz="1665" u="sng">
                <a:latin typeface="Arial"/>
                <a:ea typeface="Arial"/>
                <a:cs typeface="Arial"/>
                <a:sym typeface="Arial"/>
              </a:rPr>
              <a:t>abdominal cramps</a:t>
            </a:r>
            <a:r>
              <a:rPr b="0" i="0" lang="en-US" sz="1665">
                <a:latin typeface="Arial"/>
                <a:ea typeface="Arial"/>
                <a:cs typeface="Arial"/>
                <a:sym typeface="Arial"/>
              </a:rPr>
              <a:t>, and </a:t>
            </a:r>
            <a:r>
              <a:rPr b="0" i="0" lang="en-US" sz="1665" u="sng">
                <a:latin typeface="Arial"/>
                <a:ea typeface="Arial"/>
                <a:cs typeface="Arial"/>
                <a:sym typeface="Arial"/>
              </a:rPr>
              <a:t>diarrhea</a:t>
            </a:r>
            <a:r>
              <a:rPr b="0" i="0" lang="en-US" sz="1665">
                <a:latin typeface="Arial"/>
                <a:ea typeface="Arial"/>
                <a:cs typeface="Arial"/>
                <a:sym typeface="Arial"/>
              </a:rPr>
              <a:t> within </a:t>
            </a:r>
            <a:r>
              <a:rPr b="0" i="0" lang="en-US" sz="1665" u="sng">
                <a:latin typeface="Arial"/>
                <a:ea typeface="Arial"/>
                <a:cs typeface="Arial"/>
                <a:sym typeface="Arial"/>
              </a:rPr>
              <a:t>8-72hr</a:t>
            </a:r>
            <a:r>
              <a:rPr b="0" i="0" lang="en-US" sz="1665">
                <a:latin typeface="Arial"/>
                <a:ea typeface="Arial"/>
                <a:cs typeface="Arial"/>
                <a:sym typeface="Arial"/>
              </a:rPr>
              <a:t>. </a:t>
            </a:r>
            <a:endParaRPr/>
          </a:p>
          <a:p>
            <a:pPr indent="-342900" lvl="0" marL="342900" rtl="0" algn="l">
              <a:lnSpc>
                <a:spcPct val="90000"/>
              </a:lnSpc>
              <a:spcBef>
                <a:spcPts val="933"/>
              </a:spcBef>
              <a:spcAft>
                <a:spcPts val="0"/>
              </a:spcAft>
              <a:buSzPts val="1665"/>
              <a:buChar char="🞆"/>
            </a:pPr>
            <a:r>
              <a:rPr b="0" i="0" lang="en-US" sz="1665" u="sng">
                <a:latin typeface="Arial"/>
                <a:ea typeface="Arial"/>
                <a:cs typeface="Arial"/>
                <a:sym typeface="Arial"/>
              </a:rPr>
              <a:t>Watery diarrhea</a:t>
            </a:r>
            <a:r>
              <a:rPr b="0" i="0" lang="en-US" sz="1665">
                <a:latin typeface="Arial"/>
                <a:ea typeface="Arial"/>
                <a:cs typeface="Arial"/>
                <a:sym typeface="Arial"/>
              </a:rPr>
              <a:t> and </a:t>
            </a:r>
            <a:r>
              <a:rPr b="0" i="0" lang="en-US" sz="1665" u="sng">
                <a:latin typeface="Arial"/>
                <a:ea typeface="Arial"/>
                <a:cs typeface="Arial"/>
                <a:sym typeface="Arial"/>
              </a:rPr>
              <a:t>abdominal cramps</a:t>
            </a:r>
            <a:r>
              <a:rPr b="0" i="0" lang="en-US" sz="1665">
                <a:latin typeface="Arial"/>
                <a:ea typeface="Arial"/>
                <a:cs typeface="Arial"/>
                <a:sym typeface="Arial"/>
              </a:rPr>
              <a:t> after an </a:t>
            </a:r>
            <a:r>
              <a:rPr b="0" i="0" lang="en-US" sz="1665" u="sng">
                <a:latin typeface="Arial"/>
                <a:ea typeface="Arial"/>
                <a:cs typeface="Arial"/>
                <a:sym typeface="Arial"/>
              </a:rPr>
              <a:t>8-16hr</a:t>
            </a:r>
            <a:r>
              <a:rPr b="0" i="0" lang="en-US" sz="1665">
                <a:latin typeface="Arial"/>
                <a:ea typeface="Arial"/>
                <a:cs typeface="Arial"/>
                <a:sym typeface="Arial"/>
              </a:rPr>
              <a:t> incubation period are associated with enterotoxin-producing C. perfringensand B. cereus.</a:t>
            </a:r>
            <a:endParaRPr/>
          </a:p>
          <a:p>
            <a:pPr indent="-342900" lvl="0" marL="342900" rtl="0" algn="l">
              <a:lnSpc>
                <a:spcPct val="90000"/>
              </a:lnSpc>
              <a:spcBef>
                <a:spcPts val="933"/>
              </a:spcBef>
              <a:spcAft>
                <a:spcPts val="0"/>
              </a:spcAft>
              <a:buSzPts val="1665"/>
              <a:buChar char="🞆"/>
            </a:pPr>
            <a:r>
              <a:rPr b="0" i="0" lang="en-US" sz="1665" u="sng">
                <a:latin typeface="Arial"/>
                <a:ea typeface="Arial"/>
                <a:cs typeface="Arial"/>
                <a:sym typeface="Arial"/>
              </a:rPr>
              <a:t>Abdominal cramps</a:t>
            </a:r>
            <a:r>
              <a:rPr b="0" i="0" lang="en-US" sz="1665">
                <a:latin typeface="Arial"/>
                <a:ea typeface="Arial"/>
                <a:cs typeface="Arial"/>
                <a:sym typeface="Arial"/>
              </a:rPr>
              <a:t> and </a:t>
            </a:r>
            <a:r>
              <a:rPr b="0" i="0" lang="en-US" sz="1665" u="sng">
                <a:latin typeface="Arial"/>
                <a:ea typeface="Arial"/>
                <a:cs typeface="Arial"/>
                <a:sym typeface="Arial"/>
              </a:rPr>
              <a:t>watery diarrhea</a:t>
            </a:r>
            <a:r>
              <a:rPr b="0" i="0" lang="en-US" sz="1665">
                <a:latin typeface="Arial"/>
                <a:ea typeface="Arial"/>
                <a:cs typeface="Arial"/>
                <a:sym typeface="Arial"/>
              </a:rPr>
              <a:t> after a </a:t>
            </a:r>
            <a:r>
              <a:rPr b="0" i="0" lang="en-US" sz="1665" u="sng">
                <a:latin typeface="Arial"/>
                <a:ea typeface="Arial"/>
                <a:cs typeface="Arial"/>
                <a:sym typeface="Arial"/>
              </a:rPr>
              <a:t>16-48hr</a:t>
            </a:r>
            <a:r>
              <a:rPr b="0" i="0" lang="en-US" sz="1665">
                <a:latin typeface="Arial"/>
                <a:ea typeface="Arial"/>
                <a:cs typeface="Arial"/>
                <a:sym typeface="Arial"/>
              </a:rPr>
              <a:t> incubation period can be associated with noroviruses, several enterotoxin-producing bacteria, Cryptosporidium,and Cyclospora,and also have been a notable feature of influenza virus H1N1 infections.Several organisms, including Salmonella, Shigella, C. jejuni, Yersinia enterocolitica,</a:t>
            </a:r>
            <a:endParaRPr/>
          </a:p>
          <a:p>
            <a:pPr indent="-342900" lvl="0" marL="342900" rtl="0" algn="l">
              <a:lnSpc>
                <a:spcPct val="90000"/>
              </a:lnSpc>
              <a:spcBef>
                <a:spcPts val="933"/>
              </a:spcBef>
              <a:spcAft>
                <a:spcPts val="0"/>
              </a:spcAft>
              <a:buSzPts val="1665"/>
              <a:buChar char="🞆"/>
            </a:pPr>
            <a:r>
              <a:rPr lang="en-US" sz="1665">
                <a:latin typeface="Arial"/>
                <a:ea typeface="Arial"/>
                <a:cs typeface="Arial"/>
                <a:sym typeface="Arial"/>
              </a:rPr>
              <a:t>E</a:t>
            </a:r>
            <a:r>
              <a:rPr b="0" i="0" lang="en-US" sz="1665">
                <a:latin typeface="Arial"/>
                <a:ea typeface="Arial"/>
                <a:cs typeface="Arial"/>
                <a:sym typeface="Arial"/>
              </a:rPr>
              <a:t>nteroinvasive or hemorrhagic (Shigatoxin-producing) E. coli,and V. parahaemolyticus,produce diarrhea that can contain </a:t>
            </a:r>
            <a:r>
              <a:rPr b="0" i="0" lang="en-US" sz="1665" u="sng">
                <a:latin typeface="Arial"/>
                <a:ea typeface="Arial"/>
                <a:cs typeface="Arial"/>
                <a:sym typeface="Arial"/>
              </a:rPr>
              <a:t>blood</a:t>
            </a:r>
            <a:r>
              <a:rPr b="0" i="0" lang="en-US" sz="1665">
                <a:latin typeface="Arial"/>
                <a:ea typeface="Arial"/>
                <a:cs typeface="Arial"/>
                <a:sym typeface="Arial"/>
              </a:rPr>
              <a:t> as well as fecal </a:t>
            </a:r>
            <a:r>
              <a:rPr b="0" i="0" lang="en-US" sz="1665" u="sng">
                <a:latin typeface="Arial"/>
                <a:ea typeface="Arial"/>
                <a:cs typeface="Arial"/>
                <a:sym typeface="Arial"/>
              </a:rPr>
              <a:t>leukocytes</a:t>
            </a:r>
            <a:r>
              <a:rPr b="0" i="0" lang="en-US" sz="1665">
                <a:latin typeface="Arial"/>
                <a:ea typeface="Arial"/>
                <a:cs typeface="Arial"/>
                <a:sym typeface="Arial"/>
              </a:rPr>
              <a:t> in association with </a:t>
            </a:r>
            <a:r>
              <a:rPr b="0" i="0" lang="en-US" sz="1665" u="sng">
                <a:latin typeface="Arial"/>
                <a:ea typeface="Arial"/>
                <a:cs typeface="Arial"/>
                <a:sym typeface="Arial"/>
              </a:rPr>
              <a:t>abdominal cramps</a:t>
            </a:r>
            <a:r>
              <a:rPr b="0" i="0" lang="en-US" sz="1665">
                <a:latin typeface="Arial"/>
                <a:ea typeface="Arial"/>
                <a:cs typeface="Arial"/>
                <a:sym typeface="Arial"/>
              </a:rPr>
              <a:t>, </a:t>
            </a:r>
            <a:r>
              <a:rPr b="0" i="0" lang="en-US" sz="1665" u="sng">
                <a:latin typeface="Arial"/>
                <a:ea typeface="Arial"/>
                <a:cs typeface="Arial"/>
                <a:sym typeface="Arial"/>
              </a:rPr>
              <a:t>tenesmus</a:t>
            </a:r>
            <a:r>
              <a:rPr b="0" i="0" lang="en-US" sz="1665">
                <a:latin typeface="Arial"/>
                <a:ea typeface="Arial"/>
                <a:cs typeface="Arial"/>
                <a:sym typeface="Arial"/>
              </a:rPr>
              <a:t>, and </a:t>
            </a:r>
            <a:r>
              <a:rPr b="0" i="0" lang="en-US" sz="1665" u="sng">
                <a:latin typeface="Arial"/>
                <a:ea typeface="Arial"/>
                <a:cs typeface="Arial"/>
                <a:sym typeface="Arial"/>
              </a:rPr>
              <a:t>fever</a:t>
            </a:r>
            <a:r>
              <a:rPr b="0" i="0" lang="en-US" sz="1665">
                <a:latin typeface="Arial"/>
                <a:ea typeface="Arial"/>
                <a:cs typeface="Arial"/>
                <a:sym typeface="Arial"/>
              </a:rPr>
              <a:t>; these features suggest </a:t>
            </a:r>
            <a:r>
              <a:rPr b="0" i="0" lang="en-US" sz="1665" u="sng">
                <a:latin typeface="Arial"/>
                <a:ea typeface="Arial"/>
                <a:cs typeface="Arial"/>
                <a:sym typeface="Arial"/>
              </a:rPr>
              <a:t>bacterial dysentery and fever</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3"/>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Arial"/>
              <a:buNone/>
            </a:pPr>
            <a:r>
              <a:rPr b="0" i="0" lang="en-US">
                <a:latin typeface="Arial"/>
                <a:ea typeface="Arial"/>
                <a:cs typeface="Arial"/>
                <a:sym typeface="Arial"/>
              </a:rPr>
              <a:t>CLINICAL MANIFESTATION OF DIARRHEA</a:t>
            </a:r>
            <a:endParaRPr/>
          </a:p>
        </p:txBody>
      </p:sp>
      <p:sp>
        <p:nvSpPr>
          <p:cNvPr id="237" name="Google Shape;237;p23"/>
          <p:cNvSpPr txBox="1"/>
          <p:nvPr>
            <p:ph idx="1" type="body"/>
          </p:nvPr>
        </p:nvSpPr>
        <p:spPr>
          <a:xfrm>
            <a:off x="818712" y="2222287"/>
            <a:ext cx="10554574" cy="3636511"/>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p>
            <a:pPr indent="-342900" lvl="0" marL="342900" rtl="0" algn="l">
              <a:spcBef>
                <a:spcPts val="0"/>
              </a:spcBef>
              <a:spcAft>
                <a:spcPts val="0"/>
              </a:spcAft>
              <a:buSzPts val="1800"/>
              <a:buChar char="🞆"/>
            </a:pPr>
            <a:r>
              <a:rPr b="0" i="0" lang="en-US">
                <a:latin typeface="Arial"/>
                <a:ea typeface="Arial"/>
                <a:cs typeface="Arial"/>
                <a:sym typeface="Arial"/>
              </a:rPr>
              <a:t>Bloody diarrhea and abdominal cramps after a 72-120hr incubation period are associated with infections from </a:t>
            </a:r>
            <a:r>
              <a:rPr b="0" i="0" lang="en-US" u="sng">
                <a:latin typeface="Arial"/>
                <a:ea typeface="Arial"/>
                <a:cs typeface="Arial"/>
                <a:sym typeface="Arial"/>
              </a:rPr>
              <a:t>Shigella and also Shigatoxin-producing E. coli,such as E. coli O157:H7</a:t>
            </a:r>
            <a:r>
              <a:rPr b="0" i="0" lang="en-US">
                <a:latin typeface="Arial"/>
                <a:ea typeface="Arial"/>
                <a:cs typeface="Arial"/>
                <a:sym typeface="Arial"/>
              </a:rPr>
              <a:t>. </a:t>
            </a:r>
            <a:endParaRPr/>
          </a:p>
          <a:p>
            <a:pPr indent="-342900" lvl="0" marL="342900" rtl="0" algn="l">
              <a:spcBef>
                <a:spcPts val="960"/>
              </a:spcBef>
              <a:spcAft>
                <a:spcPts val="0"/>
              </a:spcAft>
              <a:buSzPts val="1800"/>
              <a:buChar char="🞆"/>
            </a:pPr>
            <a:r>
              <a:rPr b="0" i="0" lang="en-US">
                <a:latin typeface="Arial"/>
                <a:ea typeface="Arial"/>
                <a:cs typeface="Arial"/>
                <a:sym typeface="Arial"/>
              </a:rPr>
              <a:t>Organisms associated with dysentery or hemorrhagic diarrhea can also cause watery diarrhea alone without fever or that precedes a more complicated course that results in dysentery</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4"/>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Arial"/>
              <a:buNone/>
            </a:pPr>
            <a:r>
              <a:rPr b="0" i="0" lang="en-US">
                <a:latin typeface="Arial"/>
                <a:ea typeface="Arial"/>
                <a:cs typeface="Arial"/>
                <a:sym typeface="Arial"/>
              </a:rPr>
              <a:t>COMPLICATIONS</a:t>
            </a:r>
            <a:endParaRPr/>
          </a:p>
        </p:txBody>
      </p:sp>
      <p:sp>
        <p:nvSpPr>
          <p:cNvPr id="243" name="Google Shape;243;p24"/>
          <p:cNvSpPr txBox="1"/>
          <p:nvPr>
            <p:ph idx="1" type="body"/>
          </p:nvPr>
        </p:nvSpPr>
        <p:spPr>
          <a:xfrm>
            <a:off x="818712" y="2222287"/>
            <a:ext cx="10554574" cy="3636511"/>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p>
            <a:pPr indent="-342900" lvl="0" marL="342900" rtl="0" algn="l">
              <a:spcBef>
                <a:spcPts val="0"/>
              </a:spcBef>
              <a:spcAft>
                <a:spcPts val="0"/>
              </a:spcAft>
              <a:buSzPts val="1800"/>
              <a:buChar char="🞆"/>
            </a:pPr>
            <a:r>
              <a:rPr b="0" i="0" lang="en-US">
                <a:latin typeface="Arial"/>
                <a:ea typeface="Arial"/>
                <a:cs typeface="Arial"/>
                <a:sym typeface="Arial"/>
              </a:rPr>
              <a:t>Dehydration</a:t>
            </a:r>
            <a:endParaRPr/>
          </a:p>
          <a:p>
            <a:pPr indent="-342900" lvl="0" marL="342900" rtl="0" algn="l">
              <a:spcBef>
                <a:spcPts val="960"/>
              </a:spcBef>
              <a:spcAft>
                <a:spcPts val="0"/>
              </a:spcAft>
              <a:buSzPts val="1800"/>
              <a:buChar char="🞆"/>
            </a:pPr>
            <a:r>
              <a:rPr b="0" i="0" lang="en-US">
                <a:latin typeface="Arial"/>
                <a:ea typeface="Arial"/>
                <a:cs typeface="Arial"/>
                <a:sym typeface="Arial"/>
              </a:rPr>
              <a:t>Malnutrition</a:t>
            </a:r>
            <a:endParaRPr>
              <a:latin typeface="Arial"/>
              <a:ea typeface="Arial"/>
              <a:cs typeface="Arial"/>
              <a:sym typeface="Arial"/>
            </a:endParaRPr>
          </a:p>
          <a:p>
            <a:pPr indent="-342900" lvl="0" marL="342900" rtl="0" algn="l">
              <a:spcBef>
                <a:spcPts val="960"/>
              </a:spcBef>
              <a:spcAft>
                <a:spcPts val="0"/>
              </a:spcAft>
              <a:buSzPts val="1800"/>
              <a:buChar char="🞆"/>
            </a:pPr>
            <a:r>
              <a:rPr b="0" i="0" lang="en-US">
                <a:latin typeface="Arial"/>
                <a:ea typeface="Arial"/>
                <a:cs typeface="Arial"/>
                <a:sym typeface="Arial"/>
              </a:rPr>
              <a:t>secondary infections and micronutrient deficiencies (iron, zinc, vitamin A)</a:t>
            </a:r>
            <a:endParaRPr/>
          </a:p>
          <a:p>
            <a:pPr indent="-342900" lvl="0" marL="342900" rtl="0" algn="l">
              <a:spcBef>
                <a:spcPts val="960"/>
              </a:spcBef>
              <a:spcAft>
                <a:spcPts val="0"/>
              </a:spcAft>
              <a:buSzPts val="1800"/>
              <a:buChar char="🞆"/>
            </a:pPr>
            <a:r>
              <a:rPr b="0" i="0" lang="en-US">
                <a:latin typeface="Arial"/>
                <a:ea typeface="Arial"/>
                <a:cs typeface="Arial"/>
                <a:sym typeface="Arial"/>
              </a:rPr>
              <a:t>Bacteremias</a:t>
            </a:r>
            <a:r>
              <a:rPr lang="en-US">
                <a:latin typeface="Arial"/>
                <a:ea typeface="Arial"/>
                <a:cs typeface="Arial"/>
                <a:sym typeface="Arial"/>
              </a:rPr>
              <a:t> i</a:t>
            </a:r>
            <a:r>
              <a:rPr b="0" i="0" lang="en-US">
                <a:latin typeface="Arial"/>
                <a:ea typeface="Arial"/>
                <a:cs typeface="Arial"/>
                <a:sym typeface="Arial"/>
              </a:rPr>
              <a:t>n developing countries and HIV-infected populations</a:t>
            </a:r>
            <a:endParaRPr/>
          </a:p>
          <a:p>
            <a:pPr indent="0" lvl="0" marL="0" rtl="0" algn="l">
              <a:spcBef>
                <a:spcPts val="960"/>
              </a:spcBef>
              <a:spcAft>
                <a:spcPts val="0"/>
              </a:spcAft>
              <a:buSzPts val="1800"/>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id="248" name="Google Shape;248;p25"/>
          <p:cNvPicPr preferRelativeResize="0"/>
          <p:nvPr>
            <p:ph idx="1" type="body"/>
          </p:nvPr>
        </p:nvPicPr>
        <p:blipFill rotWithShape="1">
          <a:blip r:embed="rId3">
            <a:alphaModFix/>
          </a:blip>
          <a:srcRect b="0" l="0" r="0" t="0"/>
          <a:stretch/>
        </p:blipFill>
        <p:spPr>
          <a:xfrm>
            <a:off x="0" y="0"/>
            <a:ext cx="12191999" cy="6858000"/>
          </a:xfrm>
          <a:prstGeom prst="rect">
            <a:avLst/>
          </a:prstGeom>
          <a:noFill/>
          <a:ln>
            <a:noFill/>
          </a:ln>
          <a:effectLst>
            <a:outerShdw blurRad="50800">
              <a:srgbClr val="000000">
                <a:alpha val="40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26"/>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Arial"/>
              <a:buNone/>
            </a:pPr>
            <a:r>
              <a:rPr b="0" i="0" lang="en-US">
                <a:latin typeface="Arial"/>
                <a:ea typeface="Arial"/>
                <a:cs typeface="Arial"/>
                <a:sym typeface="Arial"/>
              </a:rPr>
              <a:t>DIAGNOSIS</a:t>
            </a:r>
            <a:endParaRPr/>
          </a:p>
        </p:txBody>
      </p:sp>
      <p:sp>
        <p:nvSpPr>
          <p:cNvPr id="254" name="Google Shape;254;p26"/>
          <p:cNvSpPr txBox="1"/>
          <p:nvPr>
            <p:ph idx="1" type="body"/>
          </p:nvPr>
        </p:nvSpPr>
        <p:spPr>
          <a:xfrm>
            <a:off x="818712" y="2222287"/>
            <a:ext cx="10554574" cy="3636511"/>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p>
            <a:pPr indent="-342900" lvl="0" marL="342900" rtl="0" algn="l">
              <a:spcBef>
                <a:spcPts val="0"/>
              </a:spcBef>
              <a:spcAft>
                <a:spcPts val="0"/>
              </a:spcAft>
              <a:buSzPts val="1800"/>
              <a:buChar char="🞆"/>
            </a:pPr>
            <a:r>
              <a:rPr b="0" i="0" lang="en-US">
                <a:latin typeface="Arial"/>
                <a:ea typeface="Arial"/>
                <a:cs typeface="Arial"/>
                <a:sym typeface="Arial"/>
              </a:rPr>
              <a:t>Clinical Evaluation of Diarrhea: </a:t>
            </a:r>
            <a:endParaRPr/>
          </a:p>
          <a:p>
            <a:pPr indent="-342900" lvl="0" marL="342900" rtl="0" algn="l">
              <a:spcBef>
                <a:spcPts val="960"/>
              </a:spcBef>
              <a:spcAft>
                <a:spcPts val="0"/>
              </a:spcAft>
              <a:buSzPts val="1800"/>
              <a:buFont typeface="Century Gothic"/>
              <a:buAutoNum type="arabicPeriod"/>
            </a:pPr>
            <a:r>
              <a:rPr b="0" i="0" lang="en-US">
                <a:latin typeface="Arial"/>
                <a:ea typeface="Arial"/>
                <a:cs typeface="Arial"/>
                <a:sym typeface="Arial"/>
              </a:rPr>
              <a:t>Assessing the degree of dehydration and acidosis and provide rapid resuscitation and rehydration with oral or intravenous fluids as required.</a:t>
            </a:r>
            <a:endParaRPr/>
          </a:p>
          <a:p>
            <a:pPr indent="-342900" lvl="0" marL="342900" rtl="0" algn="l">
              <a:spcBef>
                <a:spcPts val="960"/>
              </a:spcBef>
              <a:spcAft>
                <a:spcPts val="0"/>
              </a:spcAft>
              <a:buSzPts val="1800"/>
              <a:buFont typeface="Century Gothic"/>
              <a:buAutoNum type="arabicPeriod"/>
            </a:pPr>
            <a:r>
              <a:rPr b="0" i="0" lang="en-US">
                <a:latin typeface="Arial"/>
                <a:ea typeface="Arial"/>
                <a:cs typeface="Arial"/>
                <a:sym typeface="Arial"/>
              </a:rPr>
              <a:t>Obtaining appropriate contact, travel, or exposure history. This includes information on exposure to contacts with similar symptoms, intake of contaminated foods or water, child-care center attendance, recent travel of patient or contact with a person who traveled to a diarrhea-endemic area, and use of antimicrobial agents.</a:t>
            </a:r>
            <a:endParaRPr/>
          </a:p>
          <a:p>
            <a:pPr indent="0" lvl="0" marL="0" rtl="0" algn="l">
              <a:spcBef>
                <a:spcPts val="960"/>
              </a:spcBef>
              <a:spcAft>
                <a:spcPts val="0"/>
              </a:spcAft>
              <a:buSzPts val="1800"/>
              <a:buNone/>
            </a:pPr>
            <a:br>
              <a:rPr lang="en-US"/>
            </a:b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7"/>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Arial"/>
              <a:buNone/>
            </a:pPr>
            <a:r>
              <a:rPr b="0" i="0" lang="en-US">
                <a:latin typeface="Arial"/>
                <a:ea typeface="Arial"/>
                <a:cs typeface="Arial"/>
                <a:sym typeface="Arial"/>
              </a:rPr>
              <a:t>DIAGNOSIS</a:t>
            </a:r>
            <a:endParaRPr/>
          </a:p>
        </p:txBody>
      </p:sp>
      <p:sp>
        <p:nvSpPr>
          <p:cNvPr id="260" name="Google Shape;260;p27"/>
          <p:cNvSpPr txBox="1"/>
          <p:nvPr>
            <p:ph idx="1" type="body"/>
          </p:nvPr>
        </p:nvSpPr>
        <p:spPr>
          <a:xfrm>
            <a:off x="818712" y="2222287"/>
            <a:ext cx="10554574" cy="3636511"/>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p>
            <a:pPr indent="-342900" lvl="0" marL="342900" rtl="0" algn="l">
              <a:spcBef>
                <a:spcPts val="0"/>
              </a:spcBef>
              <a:spcAft>
                <a:spcPts val="0"/>
              </a:spcAft>
              <a:buSzPts val="1800"/>
              <a:buChar char="🞆"/>
            </a:pPr>
            <a:r>
              <a:rPr b="0" i="0" lang="en-US">
                <a:latin typeface="Arial"/>
                <a:ea typeface="Arial"/>
                <a:cs typeface="Arial"/>
                <a:sym typeface="Arial"/>
              </a:rPr>
              <a:t>Nausea and vomiting are nonspecific symptoms, they indicate infection in the upper intestine.</a:t>
            </a:r>
            <a:endParaRPr/>
          </a:p>
          <a:p>
            <a:pPr indent="-342900" lvl="0" marL="342900" rtl="0" algn="l">
              <a:spcBef>
                <a:spcPts val="960"/>
              </a:spcBef>
              <a:spcAft>
                <a:spcPts val="0"/>
              </a:spcAft>
              <a:buSzPts val="1800"/>
              <a:buChar char="🞆"/>
            </a:pPr>
            <a:r>
              <a:rPr b="0" i="0" lang="en-US">
                <a:latin typeface="Arial"/>
                <a:ea typeface="Arial"/>
                <a:cs typeface="Arial"/>
                <a:sym typeface="Arial"/>
              </a:rPr>
              <a:t>nausea and vomiting and absent or low-grade fever with mild to moderate periumbilical pain and watery diarrhea indicate small intestine involvement and also reduce the likelihood of a serious bacterial infection</a:t>
            </a:r>
            <a:endParaRPr/>
          </a:p>
          <a:p>
            <a:pPr indent="-342900" lvl="0" marL="342900" rtl="0" algn="l">
              <a:spcBef>
                <a:spcPts val="960"/>
              </a:spcBef>
              <a:spcAft>
                <a:spcPts val="0"/>
              </a:spcAft>
              <a:buSzPts val="1800"/>
              <a:buChar char="🞆"/>
            </a:pPr>
            <a:r>
              <a:rPr b="0" i="0" lang="en-US">
                <a:latin typeface="Arial"/>
                <a:ea typeface="Arial"/>
                <a:cs typeface="Arial"/>
                <a:sym typeface="Arial"/>
              </a:rPr>
              <a:t> Fever suggests an inflammatory process but also occurs as a result of dehydration or coinfection (e.g., urinary tract infection, otitis media). </a:t>
            </a:r>
            <a:endParaRPr/>
          </a:p>
          <a:p>
            <a:pPr indent="-342900" lvl="0" marL="342900" rtl="0" algn="l">
              <a:spcBef>
                <a:spcPts val="960"/>
              </a:spcBef>
              <a:spcAft>
                <a:spcPts val="0"/>
              </a:spcAft>
              <a:buSzPts val="1800"/>
              <a:buChar char="🞆"/>
            </a:pPr>
            <a:r>
              <a:rPr b="0" i="0" lang="en-US">
                <a:latin typeface="Arial"/>
                <a:ea typeface="Arial"/>
                <a:cs typeface="Arial"/>
                <a:sym typeface="Arial"/>
              </a:rPr>
              <a:t>Fever is common in patients with inflammatory diarrhea. </a:t>
            </a:r>
            <a:endParaRPr/>
          </a:p>
          <a:p>
            <a:pPr indent="-342900" lvl="0" marL="342900" rtl="0" algn="l">
              <a:spcBef>
                <a:spcPts val="960"/>
              </a:spcBef>
              <a:spcAft>
                <a:spcPts val="0"/>
              </a:spcAft>
              <a:buSzPts val="1800"/>
              <a:buChar char="🞆"/>
            </a:pPr>
            <a:r>
              <a:rPr b="0" i="0" lang="en-US">
                <a:latin typeface="Arial"/>
                <a:ea typeface="Arial"/>
                <a:cs typeface="Arial"/>
                <a:sym typeface="Arial"/>
              </a:rPr>
              <a:t>Severe abdominal pain and tenesmus indicate involvement of the large intestine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28"/>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Arial"/>
              <a:buNone/>
            </a:pPr>
            <a:r>
              <a:rPr b="0" i="0" lang="en-US">
                <a:latin typeface="Arial"/>
                <a:ea typeface="Arial"/>
                <a:cs typeface="Arial"/>
                <a:sym typeface="Arial"/>
              </a:rPr>
              <a:t>DIAGNOSIS</a:t>
            </a:r>
            <a:endParaRPr/>
          </a:p>
        </p:txBody>
      </p:sp>
      <p:sp>
        <p:nvSpPr>
          <p:cNvPr id="266" name="Google Shape;266;p28"/>
          <p:cNvSpPr txBox="1"/>
          <p:nvPr>
            <p:ph idx="1" type="body"/>
          </p:nvPr>
        </p:nvSpPr>
        <p:spPr>
          <a:xfrm>
            <a:off x="818700" y="1417700"/>
            <a:ext cx="10554600" cy="6698400"/>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p>
            <a:pPr indent="-342900" lvl="0" marL="342900" rtl="0" algn="l">
              <a:lnSpc>
                <a:spcPct val="80000"/>
              </a:lnSpc>
              <a:spcBef>
                <a:spcPts val="0"/>
              </a:spcBef>
              <a:spcAft>
                <a:spcPts val="0"/>
              </a:spcAft>
              <a:buSzPts val="2247"/>
              <a:buChar char="🞆"/>
            </a:pPr>
            <a:r>
              <a:rPr b="0" i="0" lang="en-US" sz="2247">
                <a:latin typeface="Arial"/>
                <a:ea typeface="Arial"/>
                <a:cs typeface="Arial"/>
                <a:sym typeface="Arial"/>
              </a:rPr>
              <a:t>Stool Examination: </a:t>
            </a:r>
            <a:endParaRPr/>
          </a:p>
          <a:p>
            <a:pPr indent="-342900" lvl="0" marL="342900" rtl="0" algn="l">
              <a:lnSpc>
                <a:spcPct val="80000"/>
              </a:lnSpc>
              <a:spcBef>
                <a:spcPts val="1049"/>
              </a:spcBef>
              <a:spcAft>
                <a:spcPts val="0"/>
              </a:spcAft>
              <a:buSzPts val="2247"/>
              <a:buFont typeface="Century Gothic"/>
              <a:buAutoNum type="arabicPeriod"/>
            </a:pPr>
            <a:r>
              <a:rPr b="0" i="0" lang="en-US" sz="2247">
                <a:latin typeface="Arial"/>
                <a:ea typeface="Arial"/>
                <a:cs typeface="Arial"/>
                <a:sym typeface="Arial"/>
              </a:rPr>
              <a:t>stool specimens could be examined for mucus, blood, and leukocytes. </a:t>
            </a:r>
            <a:endParaRPr/>
          </a:p>
          <a:p>
            <a:pPr indent="-342900" lvl="0" marL="342900" rtl="0" algn="l">
              <a:lnSpc>
                <a:spcPct val="80000"/>
              </a:lnSpc>
              <a:spcBef>
                <a:spcPts val="1049"/>
              </a:spcBef>
              <a:spcAft>
                <a:spcPts val="0"/>
              </a:spcAft>
              <a:buSzPts val="2247"/>
              <a:buFont typeface="Century Gothic"/>
              <a:buAutoNum type="arabicPeriod"/>
            </a:pPr>
            <a:r>
              <a:rPr b="0" i="0" lang="en-US" sz="2247">
                <a:latin typeface="Arial"/>
                <a:ea typeface="Arial"/>
                <a:cs typeface="Arial"/>
                <a:sym typeface="Arial"/>
              </a:rPr>
              <a:t>Fecal leukocytes indicate bacterial invasion of colonic mucosa, although some patients with shigellosis have minimal leukocytes at an early stage of infection, as do patients infected with Shigatoxin-producing E. coli and E. histolytica.</a:t>
            </a:r>
            <a:endParaRPr/>
          </a:p>
          <a:p>
            <a:pPr indent="-342900" lvl="0" marL="342900" rtl="0" algn="l">
              <a:lnSpc>
                <a:spcPct val="80000"/>
              </a:lnSpc>
              <a:spcBef>
                <a:spcPts val="1049"/>
              </a:spcBef>
              <a:spcAft>
                <a:spcPts val="0"/>
              </a:spcAft>
              <a:buSzPts val="2247"/>
              <a:buFont typeface="Century Gothic"/>
              <a:buAutoNum type="arabicPeriod"/>
            </a:pPr>
            <a:r>
              <a:rPr b="0" i="0" lang="en-US" sz="2247">
                <a:latin typeface="Arial"/>
                <a:ea typeface="Arial"/>
                <a:cs typeface="Arial"/>
                <a:sym typeface="Arial"/>
              </a:rPr>
              <a:t>Stool cultures should be obtained as early in the course of disease as possible from children with bloody diarrhea in whom stool microscopy indicates fecal leukocytes,in outbreaks with suspected hemolytic-uremic syndrome,and in immunosuppressed children with diarrhea. </a:t>
            </a:r>
            <a:endParaRPr/>
          </a:p>
          <a:p>
            <a:pPr indent="-342900" lvl="0" marL="342900" rtl="0" algn="l">
              <a:lnSpc>
                <a:spcPct val="80000"/>
              </a:lnSpc>
              <a:spcBef>
                <a:spcPts val="1049"/>
              </a:spcBef>
              <a:spcAft>
                <a:spcPts val="0"/>
              </a:spcAft>
              <a:buSzPts val="2247"/>
              <a:buFont typeface="Century Gothic"/>
              <a:buAutoNum type="arabicPeriod"/>
            </a:pPr>
            <a:r>
              <a:rPr b="0" i="0" lang="en-US" sz="2247">
                <a:latin typeface="Arial"/>
                <a:ea typeface="Arial"/>
                <a:cs typeface="Arial"/>
                <a:sym typeface="Arial"/>
              </a:rPr>
              <a:t>The yield and diagnosis of bacterial diarrhea is improved by using molecular diagnostic procedures such as real-time polymerase chain reaction. </a:t>
            </a:r>
            <a:endParaRPr/>
          </a:p>
          <a:p>
            <a:pPr indent="-342900" lvl="0" marL="342900" rtl="0" algn="l">
              <a:lnSpc>
                <a:spcPct val="80000"/>
              </a:lnSpc>
              <a:spcBef>
                <a:spcPts val="1049"/>
              </a:spcBef>
              <a:spcAft>
                <a:spcPts val="0"/>
              </a:spcAft>
              <a:buSzPts val="2247"/>
              <a:buFont typeface="Century Gothic"/>
              <a:buAutoNum type="arabicPeriod"/>
            </a:pPr>
            <a:r>
              <a:rPr b="0" i="0" lang="en-US" sz="2247">
                <a:latin typeface="Arial"/>
                <a:ea typeface="Arial"/>
                <a:cs typeface="Arial"/>
                <a:sym typeface="Arial"/>
              </a:rPr>
              <a:t>In most previously healthy children with uncomplicated watery diarrhea, no laboratory evaluation is needed except for epidemiologic purposes</a:t>
            </a:r>
            <a:endParaRPr/>
          </a:p>
          <a:p>
            <a:pPr indent="-254317" lvl="0" marL="342900" rtl="0" algn="l">
              <a:lnSpc>
                <a:spcPct val="80000"/>
              </a:lnSpc>
              <a:spcBef>
                <a:spcPts val="879"/>
              </a:spcBef>
              <a:spcAft>
                <a:spcPts val="0"/>
              </a:spcAft>
              <a:buSzPts val="1395"/>
              <a:buFont typeface="Century Gothic"/>
              <a:buNone/>
            </a:pPr>
            <a:r>
              <a:t/>
            </a:r>
            <a:endParaRPr b="0" i="0" sz="1395">
              <a:latin typeface="Arial"/>
              <a:ea typeface="Arial"/>
              <a:cs typeface="Arial"/>
              <a:sym typeface="Arial"/>
            </a:endParaRPr>
          </a:p>
          <a:p>
            <a:pPr indent="0" lvl="0" marL="0" rtl="0" algn="l">
              <a:lnSpc>
                <a:spcPct val="80000"/>
              </a:lnSpc>
              <a:spcBef>
                <a:spcPts val="879"/>
              </a:spcBef>
              <a:spcAft>
                <a:spcPts val="0"/>
              </a:spcAft>
              <a:buSzPts val="1395"/>
              <a:buNone/>
            </a:pPr>
            <a:r>
              <a:t/>
            </a:r>
            <a:endParaRPr b="0" i="0" sz="1395">
              <a:latin typeface="Arial"/>
              <a:ea typeface="Arial"/>
              <a:cs typeface="Arial"/>
              <a:sym typeface="Arial"/>
            </a:endParaRPr>
          </a:p>
          <a:p>
            <a:pPr indent="0" lvl="0" marL="0" rtl="0" algn="l">
              <a:lnSpc>
                <a:spcPct val="80000"/>
              </a:lnSpc>
              <a:spcBef>
                <a:spcPts val="879"/>
              </a:spcBef>
              <a:spcAft>
                <a:spcPts val="0"/>
              </a:spcAft>
              <a:buSzPts val="1395"/>
              <a:buNone/>
            </a:pPr>
            <a:br>
              <a:rPr lang="en-US" sz="1395"/>
            </a:br>
            <a:endParaRPr sz="1395"/>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29"/>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Arial"/>
              <a:buNone/>
            </a:pPr>
            <a:r>
              <a:rPr b="0" i="0" lang="en-US">
                <a:latin typeface="Arial"/>
                <a:ea typeface="Arial"/>
                <a:cs typeface="Arial"/>
                <a:sym typeface="Arial"/>
              </a:rPr>
              <a:t>TREATMENT</a:t>
            </a:r>
            <a:endParaRPr/>
          </a:p>
        </p:txBody>
      </p:sp>
      <p:sp>
        <p:nvSpPr>
          <p:cNvPr id="272" name="Google Shape;272;p29"/>
          <p:cNvSpPr txBox="1"/>
          <p:nvPr>
            <p:ph idx="1" type="body"/>
          </p:nvPr>
        </p:nvSpPr>
        <p:spPr>
          <a:xfrm>
            <a:off x="818712" y="2222287"/>
            <a:ext cx="10554574" cy="3636511"/>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p>
            <a:pPr indent="-342900" lvl="0" marL="342900" rtl="0" algn="l">
              <a:spcBef>
                <a:spcPts val="0"/>
              </a:spcBef>
              <a:spcAft>
                <a:spcPts val="0"/>
              </a:spcAft>
              <a:buSzPts val="1800"/>
              <a:buChar char="🞆"/>
            </a:pPr>
            <a:r>
              <a:rPr b="0" i="0" lang="en-US">
                <a:latin typeface="Arial"/>
                <a:ea typeface="Arial"/>
                <a:cs typeface="Arial"/>
                <a:sym typeface="Arial"/>
              </a:rPr>
              <a:t>The broad principles of management of acute gastroenteritis in children include oral rehydration therapy, enteral feeding and diet selection, zinc supplementation, and additional therapies such as probiotics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3"/>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Arial"/>
              <a:buNone/>
            </a:pPr>
            <a:r>
              <a:rPr b="0" i="0" lang="en-US">
                <a:latin typeface="Arial"/>
                <a:ea typeface="Arial"/>
                <a:cs typeface="Arial"/>
                <a:sym typeface="Arial"/>
              </a:rPr>
              <a:t>EPIDEMIOLOGY OF CHILDHOOD DIARRHEA</a:t>
            </a:r>
            <a:endParaRPr/>
          </a:p>
        </p:txBody>
      </p:sp>
      <p:sp>
        <p:nvSpPr>
          <p:cNvPr id="127" name="Google Shape;127;p3"/>
          <p:cNvSpPr txBox="1"/>
          <p:nvPr>
            <p:ph idx="1" type="body"/>
          </p:nvPr>
        </p:nvSpPr>
        <p:spPr>
          <a:xfrm>
            <a:off x="818712" y="2222287"/>
            <a:ext cx="10554574" cy="4573690"/>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p>
            <a:pPr indent="-342900" lvl="0" marL="342900" rtl="0" algn="l">
              <a:spcBef>
                <a:spcPts val="0"/>
              </a:spcBef>
              <a:spcAft>
                <a:spcPts val="0"/>
              </a:spcAft>
              <a:buSzPts val="1800"/>
              <a:buChar char="🞆"/>
            </a:pPr>
            <a:r>
              <a:rPr b="0" i="0" lang="en-US">
                <a:latin typeface="Arial"/>
                <a:ea typeface="Arial"/>
                <a:cs typeface="Arial"/>
                <a:sym typeface="Arial"/>
              </a:rPr>
              <a:t>Diarrheal disorders in childhood account for a large proportion (9%) of childhood deaths, with an estimated 0.71 million deaths per year globally, making it the second most common cause of child deaths worldwide. </a:t>
            </a:r>
            <a:endParaRPr/>
          </a:p>
          <a:p>
            <a:pPr indent="-342900" lvl="0" marL="342900" rtl="0" algn="l">
              <a:spcBef>
                <a:spcPts val="960"/>
              </a:spcBef>
              <a:spcAft>
                <a:spcPts val="0"/>
              </a:spcAft>
              <a:buSzPts val="1800"/>
              <a:buChar char="🞆"/>
            </a:pPr>
            <a:r>
              <a:rPr b="0" i="0" lang="en-US">
                <a:latin typeface="Arial"/>
                <a:ea typeface="Arial"/>
                <a:cs typeface="Arial"/>
                <a:sym typeface="Arial"/>
              </a:rPr>
              <a:t>Almost 1.731 billion episodes of diarrhea occurred in 2010 in children younger than 5yr of age in developing countries, with more than 80% of the episodes occurring in Africa and South Asia (50.5% and 32.5%, respectively) and 36 million of the total episodes progress to severe episodes. </a:t>
            </a:r>
            <a:endParaRPr/>
          </a:p>
          <a:p>
            <a:pPr indent="-342900" lvl="0" marL="342900" rtl="0" algn="l">
              <a:spcBef>
                <a:spcPts val="960"/>
              </a:spcBef>
              <a:spcAft>
                <a:spcPts val="0"/>
              </a:spcAft>
              <a:buSzPts val="1800"/>
              <a:buChar char="🞆"/>
            </a:pPr>
            <a:r>
              <a:rPr b="0" i="0" lang="en-US">
                <a:latin typeface="Arial"/>
                <a:ea typeface="Arial"/>
                <a:cs typeface="Arial"/>
                <a:sym typeface="Arial"/>
              </a:rPr>
              <a:t>Global mortality may be declining rapidly, but the overall incidence of diarrhea has only declined from 3.4 to approximately 2.9 episodes per child-year in the past 2 decades.</a:t>
            </a:r>
            <a:endParaRPr/>
          </a:p>
          <a:p>
            <a:pPr indent="-342900" lvl="0" marL="342900" rtl="0" algn="l">
              <a:spcBef>
                <a:spcPts val="960"/>
              </a:spcBef>
              <a:spcAft>
                <a:spcPts val="0"/>
              </a:spcAft>
              <a:buSzPts val="1800"/>
              <a:buChar char="🞆"/>
            </a:pPr>
            <a:r>
              <a:rPr b="0" i="0" lang="en-US">
                <a:latin typeface="Arial"/>
                <a:ea typeface="Arial"/>
                <a:cs typeface="Arial"/>
                <a:sym typeface="Arial"/>
              </a:rPr>
              <a:t>The decline in diarrheal mortality, despite the lack of significant changes in incidence, is the result of </a:t>
            </a:r>
            <a:r>
              <a:rPr b="0" i="0" lang="en-US" u="sng">
                <a:latin typeface="Arial"/>
                <a:ea typeface="Arial"/>
                <a:cs typeface="Arial"/>
                <a:sym typeface="Arial"/>
              </a:rPr>
              <a:t>preventive rotavirus vaccination and improved case management of diarrhea, as well as improved nutrition of infants and children.</a:t>
            </a:r>
            <a:r>
              <a:rPr b="0" i="0" lang="en-US">
                <a:latin typeface="Arial"/>
                <a:ea typeface="Arial"/>
                <a:cs typeface="Arial"/>
                <a:sym typeface="Arial"/>
              </a:rPr>
              <a:t> </a:t>
            </a:r>
            <a:endParaRPr/>
          </a:p>
          <a:p>
            <a:pPr indent="-342900" lvl="0" marL="342900" rtl="0" algn="l">
              <a:spcBef>
                <a:spcPts val="960"/>
              </a:spcBef>
              <a:spcAft>
                <a:spcPts val="0"/>
              </a:spcAft>
              <a:buSzPts val="1800"/>
              <a:buChar char="🞆"/>
            </a:pPr>
            <a:r>
              <a:rPr b="0" i="0" lang="en-US">
                <a:latin typeface="Arial"/>
                <a:ea typeface="Arial"/>
                <a:cs typeface="Arial"/>
                <a:sym typeface="Arial"/>
              </a:rPr>
              <a:t>Diarrheal illnesses, especially early and repeated episodes among young children can be associated with malnutrition, micronutrient deficiencies, and significant deficits in psychomotor and cognitive development.</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0"/>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en-US"/>
              <a:t>1- </a:t>
            </a:r>
            <a:r>
              <a:rPr b="0" i="0" lang="en-US">
                <a:latin typeface="Arial"/>
                <a:ea typeface="Arial"/>
                <a:cs typeface="Arial"/>
                <a:sym typeface="Arial"/>
              </a:rPr>
              <a:t>Oral Rehydration Therapy</a:t>
            </a:r>
            <a:endParaRPr/>
          </a:p>
        </p:txBody>
      </p:sp>
      <p:sp>
        <p:nvSpPr>
          <p:cNvPr id="278" name="Google Shape;278;p30"/>
          <p:cNvSpPr txBox="1"/>
          <p:nvPr>
            <p:ph idx="1" type="body"/>
          </p:nvPr>
        </p:nvSpPr>
        <p:spPr>
          <a:xfrm>
            <a:off x="818712" y="2222287"/>
            <a:ext cx="10554574" cy="3636511"/>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Autofit/>
          </a:bodyPr>
          <a:lstStyle/>
          <a:p>
            <a:pPr indent="-190500" lvl="0" marL="342900" rtl="0" algn="l">
              <a:spcBef>
                <a:spcPts val="0"/>
              </a:spcBef>
              <a:spcAft>
                <a:spcPts val="0"/>
              </a:spcAft>
              <a:buSzPts val="2400"/>
              <a:buNone/>
            </a:pPr>
            <a:r>
              <a:t/>
            </a:r>
            <a:endParaRPr b="0" i="0" sz="2400">
              <a:latin typeface="Arial"/>
              <a:ea typeface="Arial"/>
              <a:cs typeface="Arial"/>
              <a:sym typeface="Arial"/>
            </a:endParaRPr>
          </a:p>
          <a:p>
            <a:pPr indent="-342900" lvl="0" marL="342900" rtl="0" algn="l">
              <a:spcBef>
                <a:spcPts val="1080"/>
              </a:spcBef>
              <a:spcAft>
                <a:spcPts val="0"/>
              </a:spcAft>
              <a:buSzPts val="2400"/>
              <a:buChar char="🞆"/>
            </a:pPr>
            <a:r>
              <a:rPr b="0" i="0" lang="en-US" sz="2400">
                <a:latin typeface="Arial"/>
                <a:ea typeface="Arial"/>
                <a:cs typeface="Arial"/>
                <a:sym typeface="Arial"/>
              </a:rPr>
              <a:t>Dehydration must be evaluated rapidly and corrected in 4-6hr according to the degree of dehydration and estimated daily requirements. A small minority of children, especially those in shock or unable to tolerate oral fluids, require initial intravenous rehydration, but oral rehydration is the preferred mode of rehydration and replacement of ongoing losses.</a:t>
            </a:r>
            <a:endParaRPr/>
          </a:p>
          <a:p>
            <a:pPr indent="-342900" lvl="0" marL="342900" rtl="0" algn="l">
              <a:spcBef>
                <a:spcPts val="1080"/>
              </a:spcBef>
              <a:spcAft>
                <a:spcPts val="0"/>
              </a:spcAft>
              <a:buSzPts val="2400"/>
              <a:buChar char="🞆"/>
            </a:pPr>
            <a:r>
              <a:rPr b="1" i="0" lang="en-US" sz="2400" u="sng">
                <a:solidFill>
                  <a:schemeClr val="accent1"/>
                </a:solidFill>
                <a:latin typeface="Arial"/>
                <a:ea typeface="Arial"/>
                <a:cs typeface="Arial"/>
                <a:sym typeface="Arial"/>
              </a:rPr>
              <a:t>Risks associated with severe dehydration that might necessitate intravenous resuscitation include: age </a:t>
            </a:r>
            <a:r>
              <a:rPr b="1" i="0" lang="en-US" sz="2400" u="sng">
                <a:solidFill>
                  <a:schemeClr val="accent1"/>
                </a:solidFill>
                <a:latin typeface="Courier New"/>
                <a:ea typeface="Courier New"/>
                <a:cs typeface="Courier New"/>
                <a:sym typeface="Courier New"/>
              </a:rPr>
              <a:t>&lt;</a:t>
            </a:r>
            <a:r>
              <a:rPr b="1" i="0" lang="en-US" sz="2400" u="sng">
                <a:solidFill>
                  <a:schemeClr val="accent1"/>
                </a:solidFill>
                <a:latin typeface="Arial"/>
                <a:ea typeface="Arial"/>
                <a:cs typeface="Arial"/>
                <a:sym typeface="Arial"/>
              </a:rPr>
              <a:t>6mo; prematurity; chronic illness; fever </a:t>
            </a:r>
            <a:r>
              <a:rPr b="1" i="0" lang="en-US" sz="2400" u="sng">
                <a:solidFill>
                  <a:schemeClr val="accent1"/>
                </a:solidFill>
                <a:latin typeface="Courier New"/>
                <a:ea typeface="Courier New"/>
                <a:cs typeface="Courier New"/>
                <a:sym typeface="Courier New"/>
              </a:rPr>
              <a:t>&gt;</a:t>
            </a:r>
            <a:r>
              <a:rPr b="1" i="0" lang="en-US" sz="2400" u="sng">
                <a:solidFill>
                  <a:schemeClr val="accent1"/>
                </a:solidFill>
                <a:latin typeface="Arial"/>
                <a:ea typeface="Arial"/>
                <a:cs typeface="Arial"/>
                <a:sym typeface="Arial"/>
              </a:rPr>
              <a:t>38°C (100.4°F) if younger than 3mo or </a:t>
            </a:r>
            <a:r>
              <a:rPr b="1" i="0" lang="en-US" sz="2400" u="sng">
                <a:solidFill>
                  <a:schemeClr val="accent1"/>
                </a:solidFill>
                <a:latin typeface="Courier New"/>
                <a:ea typeface="Courier New"/>
                <a:cs typeface="Courier New"/>
                <a:sym typeface="Courier New"/>
              </a:rPr>
              <a:t>&gt;</a:t>
            </a:r>
            <a:r>
              <a:rPr b="1" i="0" lang="en-US" sz="2400" u="sng">
                <a:solidFill>
                  <a:schemeClr val="accent1"/>
                </a:solidFill>
                <a:latin typeface="Arial"/>
                <a:ea typeface="Arial"/>
                <a:cs typeface="Arial"/>
                <a:sym typeface="Arial"/>
              </a:rPr>
              <a:t>39°C (102.2°F) if 3-36mo of age; bloody diarrhea; persistent emesis; poor urine output; sunken eyes; and a depressed level of consciousness.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1"/>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en-US"/>
              <a:t>1- </a:t>
            </a:r>
            <a:r>
              <a:rPr b="0" i="0" lang="en-US">
                <a:latin typeface="Arial"/>
                <a:ea typeface="Arial"/>
                <a:cs typeface="Arial"/>
                <a:sym typeface="Arial"/>
              </a:rPr>
              <a:t>Oral Rehydration Therapy</a:t>
            </a:r>
            <a:endParaRPr/>
          </a:p>
        </p:txBody>
      </p:sp>
      <p:sp>
        <p:nvSpPr>
          <p:cNvPr id="284" name="Google Shape;284;p31"/>
          <p:cNvSpPr txBox="1"/>
          <p:nvPr>
            <p:ph idx="1" type="body"/>
          </p:nvPr>
        </p:nvSpPr>
        <p:spPr>
          <a:xfrm>
            <a:off x="818712" y="2222287"/>
            <a:ext cx="10554574" cy="3636511"/>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p>
            <a:pPr indent="-237172" lvl="0" marL="342900" rtl="0" algn="l">
              <a:lnSpc>
                <a:spcPct val="90000"/>
              </a:lnSpc>
              <a:spcBef>
                <a:spcPts val="0"/>
              </a:spcBef>
              <a:spcAft>
                <a:spcPts val="0"/>
              </a:spcAft>
              <a:buSzPts val="1665"/>
              <a:buNone/>
            </a:pPr>
            <a:r>
              <a:t/>
            </a:r>
            <a:endParaRPr b="0" i="0" sz="1665">
              <a:latin typeface="Arial"/>
              <a:ea typeface="Arial"/>
              <a:cs typeface="Arial"/>
              <a:sym typeface="Arial"/>
            </a:endParaRPr>
          </a:p>
          <a:p>
            <a:pPr indent="-342900" lvl="0" marL="342900" rtl="0" algn="l">
              <a:lnSpc>
                <a:spcPct val="90000"/>
              </a:lnSpc>
              <a:spcBef>
                <a:spcPts val="933"/>
              </a:spcBef>
              <a:spcAft>
                <a:spcPts val="0"/>
              </a:spcAft>
              <a:buSzPts val="1665"/>
              <a:buChar char="🞆"/>
            </a:pPr>
            <a:r>
              <a:rPr b="0" i="0" lang="en-US" sz="1665">
                <a:latin typeface="Arial"/>
                <a:ea typeface="Arial"/>
                <a:cs typeface="Arial"/>
                <a:sym typeface="Arial"/>
              </a:rPr>
              <a:t>The low-osmolality World Health Organization (WHO) oral rehydration solution (ORS) containing:</a:t>
            </a:r>
            <a:endParaRPr/>
          </a:p>
          <a:p>
            <a:pPr indent="-342900" lvl="0" marL="342900" rtl="0" algn="l">
              <a:lnSpc>
                <a:spcPct val="90000"/>
              </a:lnSpc>
              <a:spcBef>
                <a:spcPts val="933"/>
              </a:spcBef>
              <a:spcAft>
                <a:spcPts val="0"/>
              </a:spcAft>
              <a:buSzPts val="1665"/>
              <a:buFont typeface="Century Gothic"/>
              <a:buAutoNum type="arabicPeriod"/>
            </a:pPr>
            <a:r>
              <a:rPr b="0" i="0" lang="en-US" sz="1665">
                <a:latin typeface="Arial"/>
                <a:ea typeface="Arial"/>
                <a:cs typeface="Arial"/>
                <a:sym typeface="Arial"/>
              </a:rPr>
              <a:t> 75mEq of sodium</a:t>
            </a:r>
            <a:endParaRPr/>
          </a:p>
          <a:p>
            <a:pPr indent="-342900" lvl="0" marL="342900" rtl="0" algn="l">
              <a:lnSpc>
                <a:spcPct val="90000"/>
              </a:lnSpc>
              <a:spcBef>
                <a:spcPts val="933"/>
              </a:spcBef>
              <a:spcAft>
                <a:spcPts val="0"/>
              </a:spcAft>
              <a:buSzPts val="1665"/>
              <a:buFont typeface="Century Gothic"/>
              <a:buAutoNum type="arabicPeriod"/>
            </a:pPr>
            <a:r>
              <a:rPr b="0" i="0" lang="en-US" sz="1665">
                <a:latin typeface="Arial"/>
                <a:ea typeface="Arial"/>
                <a:cs typeface="Arial"/>
                <a:sym typeface="Arial"/>
              </a:rPr>
              <a:t>64mEq of chloride</a:t>
            </a:r>
            <a:endParaRPr/>
          </a:p>
          <a:p>
            <a:pPr indent="-342900" lvl="0" marL="342900" rtl="0" algn="l">
              <a:lnSpc>
                <a:spcPct val="90000"/>
              </a:lnSpc>
              <a:spcBef>
                <a:spcPts val="933"/>
              </a:spcBef>
              <a:spcAft>
                <a:spcPts val="0"/>
              </a:spcAft>
              <a:buSzPts val="1665"/>
              <a:buFont typeface="Century Gothic"/>
              <a:buAutoNum type="arabicPeriod"/>
            </a:pPr>
            <a:r>
              <a:rPr b="0" i="0" lang="en-US" sz="1665">
                <a:latin typeface="Arial"/>
                <a:ea typeface="Arial"/>
                <a:cs typeface="Arial"/>
                <a:sym typeface="Arial"/>
              </a:rPr>
              <a:t>20mEq of potassium</a:t>
            </a:r>
            <a:endParaRPr/>
          </a:p>
          <a:p>
            <a:pPr indent="-342900" lvl="0" marL="342900" rtl="0" algn="l">
              <a:lnSpc>
                <a:spcPct val="90000"/>
              </a:lnSpc>
              <a:spcBef>
                <a:spcPts val="933"/>
              </a:spcBef>
              <a:spcAft>
                <a:spcPts val="0"/>
              </a:spcAft>
              <a:buSzPts val="1665"/>
              <a:buFont typeface="Century Gothic"/>
              <a:buAutoNum type="arabicPeriod"/>
            </a:pPr>
            <a:r>
              <a:rPr b="0" i="0" lang="en-US" sz="1665">
                <a:latin typeface="Arial"/>
                <a:ea typeface="Arial"/>
                <a:cs typeface="Arial"/>
                <a:sym typeface="Arial"/>
              </a:rPr>
              <a:t>75mmol of glucose per liter</a:t>
            </a:r>
            <a:endParaRPr/>
          </a:p>
          <a:p>
            <a:pPr indent="-342900" lvl="0" marL="342900" rtl="0" algn="l">
              <a:lnSpc>
                <a:spcPct val="90000"/>
              </a:lnSpc>
              <a:spcBef>
                <a:spcPts val="933"/>
              </a:spcBef>
              <a:spcAft>
                <a:spcPts val="0"/>
              </a:spcAft>
              <a:buSzPts val="1665"/>
              <a:buFont typeface="Century Gothic"/>
              <a:buAutoNum type="arabicPeriod"/>
            </a:pPr>
            <a:r>
              <a:rPr b="0" i="0" lang="en-US" sz="1665">
                <a:latin typeface="Arial"/>
                <a:ea typeface="Arial"/>
                <a:cs typeface="Arial"/>
                <a:sym typeface="Arial"/>
              </a:rPr>
              <a:t>with total osmolarity of 245mOsm/L</a:t>
            </a:r>
            <a:endParaRPr/>
          </a:p>
          <a:p>
            <a:pPr indent="-342900" lvl="0" marL="342900" rtl="0" algn="l">
              <a:lnSpc>
                <a:spcPct val="90000"/>
              </a:lnSpc>
              <a:spcBef>
                <a:spcPts val="933"/>
              </a:spcBef>
              <a:spcAft>
                <a:spcPts val="0"/>
              </a:spcAft>
              <a:buSzPts val="1665"/>
              <a:buChar char="🞆"/>
            </a:pPr>
            <a:r>
              <a:rPr b="0" i="0" lang="en-US" sz="1665">
                <a:latin typeface="Arial"/>
                <a:ea typeface="Arial"/>
                <a:cs typeface="Arial"/>
                <a:sym typeface="Arial"/>
              </a:rPr>
              <a:t>It is now the global standard of care and more effective than home fluids, including decarbonated soda beverages, fruit juices, and tea (which are not suitable for rehydration or maintenance therapy because they have inappropriately high osmolalities and low sodium concentrations)</a:t>
            </a:r>
            <a:endParaRPr/>
          </a:p>
          <a:p>
            <a:pPr indent="0" lvl="0" marL="0" rtl="0" algn="l">
              <a:lnSpc>
                <a:spcPct val="90000"/>
              </a:lnSpc>
              <a:spcBef>
                <a:spcPts val="933"/>
              </a:spcBef>
              <a:spcAft>
                <a:spcPts val="0"/>
              </a:spcAft>
              <a:buSzPts val="1665"/>
              <a:buNone/>
            </a:pPr>
            <a:r>
              <a:t/>
            </a:r>
            <a:endParaRPr b="0" i="0" sz="1665">
              <a:latin typeface="Arial"/>
              <a:ea typeface="Arial"/>
              <a:cs typeface="Arial"/>
              <a:sym typeface="Arial"/>
            </a:endParaRPr>
          </a:p>
          <a:p>
            <a:pPr indent="-237172" lvl="0" marL="342900" rtl="0" algn="l">
              <a:lnSpc>
                <a:spcPct val="90000"/>
              </a:lnSpc>
              <a:spcBef>
                <a:spcPts val="933"/>
              </a:spcBef>
              <a:spcAft>
                <a:spcPts val="0"/>
              </a:spcAft>
              <a:buSzPts val="1665"/>
              <a:buNone/>
            </a:pPr>
            <a:r>
              <a:t/>
            </a:r>
            <a:endParaRPr sz="1665"/>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32"/>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en-US"/>
              <a:t>1- </a:t>
            </a:r>
            <a:r>
              <a:rPr b="0" i="0" lang="en-US">
                <a:latin typeface="Arial"/>
                <a:ea typeface="Arial"/>
                <a:cs typeface="Arial"/>
                <a:sym typeface="Arial"/>
              </a:rPr>
              <a:t>Oral Rehydration Therapy</a:t>
            </a:r>
            <a:endParaRPr/>
          </a:p>
        </p:txBody>
      </p:sp>
      <p:sp>
        <p:nvSpPr>
          <p:cNvPr id="290" name="Google Shape;290;p32"/>
          <p:cNvSpPr txBox="1"/>
          <p:nvPr>
            <p:ph idx="1" type="body"/>
          </p:nvPr>
        </p:nvSpPr>
        <p:spPr>
          <a:xfrm>
            <a:off x="818712" y="2222287"/>
            <a:ext cx="10554574" cy="3636511"/>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p>
            <a:pPr indent="-342900" lvl="0" marL="342900" rtl="0" algn="l">
              <a:spcBef>
                <a:spcPts val="0"/>
              </a:spcBef>
              <a:spcAft>
                <a:spcPts val="0"/>
              </a:spcAft>
              <a:buSzPts val="1800"/>
              <a:buChar char="🞆"/>
            </a:pPr>
            <a:r>
              <a:rPr b="0" i="0" lang="en-US">
                <a:latin typeface="Arial"/>
                <a:ea typeface="Arial"/>
                <a:cs typeface="Arial"/>
                <a:sym typeface="Arial"/>
              </a:rPr>
              <a:t>Oral rehydration should be given to infants and children slowly, especially if they have emesis. It can be given initially by a dropper, teaspoon, or syringe, beginning with as little as 5mL at a time. The volume is increased as tolerated. Replacement for emesis or stool losses. </a:t>
            </a:r>
            <a:endParaRPr/>
          </a:p>
          <a:p>
            <a:pPr indent="-342900" lvl="0" marL="342900" rtl="0" algn="l">
              <a:spcBef>
                <a:spcPts val="960"/>
              </a:spcBef>
              <a:spcAft>
                <a:spcPts val="0"/>
              </a:spcAft>
              <a:buSzPts val="1800"/>
              <a:buChar char="🞆"/>
            </a:pPr>
            <a:r>
              <a:rPr b="0" i="0" lang="en-US">
                <a:latin typeface="Arial"/>
                <a:ea typeface="Arial"/>
                <a:cs typeface="Arial"/>
                <a:sym typeface="Arial"/>
              </a:rPr>
              <a:t>Oral rehydration can also be given by a nasogastric tube if needed; this is not the usual route.</a:t>
            </a:r>
            <a:endParaRPr/>
          </a:p>
          <a:p>
            <a:pPr indent="-342900" lvl="0" marL="342900" rtl="0" algn="l">
              <a:spcBef>
                <a:spcPts val="960"/>
              </a:spcBef>
              <a:spcAft>
                <a:spcPts val="0"/>
              </a:spcAft>
              <a:buSzPts val="1800"/>
              <a:buChar char="🞆"/>
            </a:pPr>
            <a:r>
              <a:rPr b="0" i="0" lang="en-US">
                <a:latin typeface="Arial"/>
                <a:ea typeface="Arial"/>
                <a:cs typeface="Arial"/>
                <a:sym typeface="Arial"/>
              </a:rPr>
              <a:t>Limitations to oral rehydration therapy include shock, an ileus, intussusception, carbohydrate intolerance (rare), severe emesis, and high stool output (</a:t>
            </a:r>
            <a:r>
              <a:rPr b="0" i="0" lang="en-US">
                <a:latin typeface="Courier New"/>
                <a:ea typeface="Courier New"/>
                <a:cs typeface="Courier New"/>
                <a:sym typeface="Courier New"/>
              </a:rPr>
              <a:t>&gt;</a:t>
            </a:r>
            <a:r>
              <a:rPr b="0" i="0" lang="en-US">
                <a:latin typeface="Arial"/>
                <a:ea typeface="Arial"/>
                <a:cs typeface="Arial"/>
                <a:sym typeface="Arial"/>
              </a:rPr>
              <a:t>10mL/kg/hr). </a:t>
            </a:r>
            <a:endParaRPr/>
          </a:p>
          <a:p>
            <a:pPr indent="-342900" lvl="0" marL="342900" rtl="0" algn="l">
              <a:spcBef>
                <a:spcPts val="960"/>
              </a:spcBef>
              <a:spcAft>
                <a:spcPts val="0"/>
              </a:spcAft>
              <a:buSzPts val="1800"/>
              <a:buChar char="🞆"/>
            </a:pPr>
            <a:r>
              <a:rPr b="0" i="0" lang="en-US">
                <a:latin typeface="Arial"/>
                <a:ea typeface="Arial"/>
                <a:cs typeface="Arial"/>
                <a:sym typeface="Arial"/>
              </a:rPr>
              <a:t>Ondansetron (oral mucosal absorption preparation) reduces the incidence of emesis, thus permitting more effective oral rehydration and is well established in emergency management of acute gastroenteritis in developed countries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pic>
        <p:nvPicPr>
          <p:cNvPr id="295" name="Google Shape;295;p33"/>
          <p:cNvPicPr preferRelativeResize="0"/>
          <p:nvPr/>
        </p:nvPicPr>
        <p:blipFill rotWithShape="1">
          <a:blip r:embed="rId3">
            <a:alphaModFix/>
          </a:blip>
          <a:srcRect b="0" l="0" r="0" t="0"/>
          <a:stretch/>
        </p:blipFill>
        <p:spPr>
          <a:xfrm>
            <a:off x="0" y="1"/>
            <a:ext cx="12192000" cy="68580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pic>
        <p:nvPicPr>
          <p:cNvPr id="300" name="Google Shape;300;p34"/>
          <p:cNvPicPr preferRelativeResize="0"/>
          <p:nvPr>
            <p:ph idx="1" type="body"/>
          </p:nvPr>
        </p:nvPicPr>
        <p:blipFill rotWithShape="1">
          <a:blip r:embed="rId3">
            <a:alphaModFix/>
          </a:blip>
          <a:srcRect b="0" l="0" r="0" t="0"/>
          <a:stretch/>
        </p:blipFill>
        <p:spPr>
          <a:xfrm>
            <a:off x="0" y="0"/>
            <a:ext cx="12192000" cy="6858000"/>
          </a:xfrm>
          <a:prstGeom prst="rect">
            <a:avLst/>
          </a:prstGeom>
          <a:noFill/>
          <a:ln>
            <a:noFill/>
          </a:ln>
          <a:effectLst>
            <a:outerShdw blurRad="50800">
              <a:srgbClr val="000000">
                <a:alpha val="40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5"/>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Arial"/>
              <a:buNone/>
            </a:pPr>
            <a:r>
              <a:rPr b="0" i="0" lang="en-US">
                <a:latin typeface="Arial"/>
                <a:ea typeface="Arial"/>
                <a:cs typeface="Arial"/>
                <a:sym typeface="Arial"/>
              </a:rPr>
              <a:t>2- Enteral Feeding and Diet Selection</a:t>
            </a:r>
            <a:endParaRPr/>
          </a:p>
        </p:txBody>
      </p:sp>
      <p:sp>
        <p:nvSpPr>
          <p:cNvPr id="306" name="Google Shape;306;p35"/>
          <p:cNvSpPr txBox="1"/>
          <p:nvPr>
            <p:ph idx="1" type="body"/>
          </p:nvPr>
        </p:nvSpPr>
        <p:spPr>
          <a:xfrm>
            <a:off x="818712" y="2222287"/>
            <a:ext cx="10554574" cy="3636511"/>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p>
            <a:pPr indent="-342900" lvl="0" marL="342900" rtl="0" algn="l">
              <a:spcBef>
                <a:spcPts val="0"/>
              </a:spcBef>
              <a:spcAft>
                <a:spcPts val="0"/>
              </a:spcAft>
              <a:buSzPts val="1800"/>
              <a:buChar char="🞆"/>
            </a:pPr>
            <a:r>
              <a:rPr b="0" i="0" lang="en-US">
                <a:latin typeface="Arial"/>
                <a:ea typeface="Arial"/>
                <a:cs typeface="Arial"/>
                <a:sym typeface="Arial"/>
              </a:rPr>
              <a:t>Continued enteral feeding in diarrhea aids in recovery from the episode, and a continued age-appropriate diet after rehydration is the norm.</a:t>
            </a:r>
            <a:endParaRPr/>
          </a:p>
          <a:p>
            <a:pPr indent="-342900" lvl="0" marL="342900" rtl="0" algn="l">
              <a:spcBef>
                <a:spcPts val="960"/>
              </a:spcBef>
              <a:spcAft>
                <a:spcPts val="0"/>
              </a:spcAft>
              <a:buSzPts val="1800"/>
              <a:buChar char="🞆"/>
            </a:pPr>
            <a:r>
              <a:rPr b="0" i="0" lang="en-US">
                <a:latin typeface="Arial"/>
                <a:ea typeface="Arial"/>
                <a:cs typeface="Arial"/>
                <a:sym typeface="Arial"/>
              </a:rPr>
              <a:t>Once rehydration is complete, food should be reintroduced while oral rehydration is continued to replace ongoing losses from emesis or stools and for maintenance. </a:t>
            </a:r>
            <a:endParaRPr/>
          </a:p>
          <a:p>
            <a:pPr indent="-342900" lvl="0" marL="342900" rtl="0" algn="l">
              <a:spcBef>
                <a:spcPts val="960"/>
              </a:spcBef>
              <a:spcAft>
                <a:spcPts val="0"/>
              </a:spcAft>
              <a:buSzPts val="1800"/>
              <a:buChar char="🞆"/>
            </a:pPr>
            <a:r>
              <a:rPr b="0" i="0" lang="en-US">
                <a:latin typeface="Arial"/>
                <a:ea typeface="Arial"/>
                <a:cs typeface="Arial"/>
                <a:sym typeface="Arial"/>
              </a:rPr>
              <a:t>Breastfeeding or nondiluted regular formula should be resumed as soon as possible. </a:t>
            </a:r>
            <a:endParaRPr/>
          </a:p>
          <a:p>
            <a:pPr indent="-342900" lvl="0" marL="342900" rtl="0" algn="l">
              <a:spcBef>
                <a:spcPts val="960"/>
              </a:spcBef>
              <a:spcAft>
                <a:spcPts val="0"/>
              </a:spcAft>
              <a:buSzPts val="1800"/>
              <a:buChar char="🞆"/>
            </a:pPr>
            <a:r>
              <a:rPr b="0" i="0" lang="en-US">
                <a:latin typeface="Arial"/>
                <a:ea typeface="Arial"/>
                <a:cs typeface="Arial"/>
                <a:sym typeface="Arial"/>
              </a:rPr>
              <a:t>Foods with complex carbohydrates (rice, wheat, potatoes, bread, and cereals), lean meats, yogurt, fruits, and vegetables are also tolerated. </a:t>
            </a:r>
            <a:endParaRPr/>
          </a:p>
          <a:p>
            <a:pPr indent="-342900" lvl="0" marL="342900" rtl="0" algn="l">
              <a:spcBef>
                <a:spcPts val="960"/>
              </a:spcBef>
              <a:spcAft>
                <a:spcPts val="0"/>
              </a:spcAft>
              <a:buSzPts val="1800"/>
              <a:buChar char="🞆"/>
            </a:pPr>
            <a:r>
              <a:rPr b="0" i="0" lang="en-US">
                <a:latin typeface="Arial"/>
                <a:ea typeface="Arial"/>
                <a:cs typeface="Arial"/>
                <a:sym typeface="Arial"/>
              </a:rPr>
              <a:t>Fatty foods or foods high in simple sugars (juices, carbonated sodas)  should be avoided.</a:t>
            </a:r>
            <a:endParaRPr/>
          </a:p>
          <a:p>
            <a:pPr indent="-228600" lvl="0" marL="342900" rtl="0" algn="l">
              <a:spcBef>
                <a:spcPts val="960"/>
              </a:spcBef>
              <a:spcAft>
                <a:spcPts val="0"/>
              </a:spcAft>
              <a:buSzPts val="1800"/>
              <a:buNone/>
            </a:pPr>
            <a:r>
              <a:t/>
            </a:r>
            <a:endParaRPr b="0" i="0">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36"/>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Arial"/>
              <a:buNone/>
            </a:pPr>
            <a:r>
              <a:rPr b="0" i="0" lang="en-US">
                <a:latin typeface="Arial"/>
                <a:ea typeface="Arial"/>
                <a:cs typeface="Arial"/>
                <a:sym typeface="Arial"/>
              </a:rPr>
              <a:t>2- Enteral Feeding and Diet Selection</a:t>
            </a:r>
            <a:endParaRPr/>
          </a:p>
        </p:txBody>
      </p:sp>
      <p:sp>
        <p:nvSpPr>
          <p:cNvPr id="312" name="Google Shape;312;p36"/>
          <p:cNvSpPr txBox="1"/>
          <p:nvPr>
            <p:ph idx="1" type="body"/>
          </p:nvPr>
        </p:nvSpPr>
        <p:spPr>
          <a:xfrm>
            <a:off x="818712" y="2222287"/>
            <a:ext cx="10554574" cy="3636511"/>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p>
            <a:pPr indent="-342900" lvl="0" marL="342900" rtl="0" algn="l">
              <a:spcBef>
                <a:spcPts val="0"/>
              </a:spcBef>
              <a:spcAft>
                <a:spcPts val="0"/>
              </a:spcAft>
              <a:buSzPts val="1800"/>
              <a:buChar char="🞆"/>
            </a:pPr>
            <a:r>
              <a:rPr b="0" i="0" lang="en-US">
                <a:latin typeface="Arial"/>
                <a:ea typeface="Arial"/>
                <a:cs typeface="Arial"/>
                <a:sym typeface="Arial"/>
              </a:rPr>
              <a:t>The usual energy density of any diet used for the therapy of diarrhea should be around 1kcal/g, aiming to provide an energy intake of a minimum of 100kcal/kg/day and a protein intake of 2-3g/kg/day. In selected circumstances when adequate intake of energy-dense food is problematic, the addition of amylase to the diet through germination techniques can also be helpful.</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37"/>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en-US"/>
              <a:t>Lactose</a:t>
            </a:r>
            <a:endParaRPr/>
          </a:p>
        </p:txBody>
      </p:sp>
      <p:sp>
        <p:nvSpPr>
          <p:cNvPr id="318" name="Google Shape;318;p37"/>
          <p:cNvSpPr txBox="1"/>
          <p:nvPr>
            <p:ph idx="1" type="body"/>
          </p:nvPr>
        </p:nvSpPr>
        <p:spPr>
          <a:xfrm>
            <a:off x="818712" y="2222287"/>
            <a:ext cx="10554574" cy="3636511"/>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p>
            <a:pPr indent="-342900" lvl="0" marL="342900" rtl="0" algn="l">
              <a:spcBef>
                <a:spcPts val="0"/>
              </a:spcBef>
              <a:spcAft>
                <a:spcPts val="0"/>
              </a:spcAft>
              <a:buSzPts val="1800"/>
              <a:buChar char="🞆"/>
            </a:pPr>
            <a:r>
              <a:rPr b="0" i="0" lang="en-US">
                <a:latin typeface="Arial"/>
                <a:ea typeface="Arial"/>
                <a:cs typeface="Arial"/>
                <a:sym typeface="Arial"/>
              </a:rPr>
              <a:t>With the exception of acute lactose intolerance in a small subgroup, most children with diarrhea are able to tolerate milk and lactose-containing diets. Withdrawal of milk and replacement with specialized (and expensive) lactose-free formulations are unnecessary. </a:t>
            </a:r>
            <a:endParaRPr/>
          </a:p>
          <a:p>
            <a:pPr indent="-342900" lvl="0" marL="342900" rtl="0" algn="l">
              <a:spcBef>
                <a:spcPts val="960"/>
              </a:spcBef>
              <a:spcAft>
                <a:spcPts val="0"/>
              </a:spcAft>
              <a:buSzPts val="1800"/>
              <a:buChar char="🞆"/>
            </a:pPr>
            <a:r>
              <a:rPr b="0" i="0" lang="en-US">
                <a:latin typeface="Arial"/>
                <a:ea typeface="Arial"/>
                <a:cs typeface="Arial"/>
                <a:sym typeface="Arial"/>
              </a:rPr>
              <a:t>Although children with persistent diarrhea </a:t>
            </a:r>
            <a:r>
              <a:rPr b="0" i="0" lang="en-US" u="sng">
                <a:latin typeface="Arial"/>
                <a:ea typeface="Arial"/>
                <a:cs typeface="Arial"/>
                <a:sym typeface="Arial"/>
              </a:rPr>
              <a:t>are not lactose intolerant</a:t>
            </a:r>
            <a:r>
              <a:rPr b="0" i="0" lang="en-US">
                <a:latin typeface="Arial"/>
                <a:ea typeface="Arial"/>
                <a:cs typeface="Arial"/>
                <a:sym typeface="Arial"/>
              </a:rPr>
              <a:t>, administration of a lactose load exceeding 5g/kg/day may be associated with higher purging rates and treatment failure.</a:t>
            </a:r>
            <a:endParaRPr/>
          </a:p>
          <a:p>
            <a:pPr indent="-342900" lvl="0" marL="342900" rtl="0" algn="l">
              <a:spcBef>
                <a:spcPts val="960"/>
              </a:spcBef>
              <a:spcAft>
                <a:spcPts val="0"/>
              </a:spcAft>
              <a:buSzPts val="1800"/>
              <a:buChar char="🞆"/>
            </a:pPr>
            <a:r>
              <a:rPr b="0" i="0" lang="en-US">
                <a:latin typeface="Arial"/>
                <a:ea typeface="Arial"/>
                <a:cs typeface="Arial"/>
                <a:sym typeface="Arial"/>
              </a:rPr>
              <a:t> Alternative strategies for reducing the lactose load while feeding malnourished children who have prolonged diarrhea include addition of milk to cereals and replacement of milk with fermented milk products such as yogurt.</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38"/>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en-US"/>
              <a:t>Lactose</a:t>
            </a:r>
            <a:endParaRPr/>
          </a:p>
        </p:txBody>
      </p:sp>
      <p:sp>
        <p:nvSpPr>
          <p:cNvPr id="324" name="Google Shape;324;p38"/>
          <p:cNvSpPr txBox="1"/>
          <p:nvPr>
            <p:ph idx="1" type="body"/>
          </p:nvPr>
        </p:nvSpPr>
        <p:spPr>
          <a:xfrm>
            <a:off x="818712" y="2222287"/>
            <a:ext cx="10554574" cy="3636511"/>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p>
            <a:pPr indent="-342900" lvl="0" marL="342900" rtl="0" algn="l">
              <a:spcBef>
                <a:spcPts val="0"/>
              </a:spcBef>
              <a:spcAft>
                <a:spcPts val="0"/>
              </a:spcAft>
              <a:buSzPts val="1800"/>
              <a:buChar char="🞆"/>
            </a:pPr>
            <a:r>
              <a:rPr b="0" i="0" lang="en-US">
                <a:latin typeface="Arial"/>
                <a:ea typeface="Arial"/>
                <a:cs typeface="Arial"/>
                <a:sym typeface="Arial"/>
              </a:rPr>
              <a:t>Rarely, when dietary intolerance precludes the administration of cow’s milk–based formulations or whole milk it may be necessary to administer specialized milk-free diets such as a </a:t>
            </a:r>
            <a:r>
              <a:rPr b="0" i="0" lang="en-US" u="sng">
                <a:latin typeface="Arial"/>
                <a:ea typeface="Arial"/>
                <a:cs typeface="Arial"/>
                <a:sym typeface="Arial"/>
              </a:rPr>
              <a:t>comminuted or blenderized chicken-based diet or an elemental formulation</a:t>
            </a:r>
            <a:r>
              <a:rPr b="0" i="0" lang="en-US">
                <a:latin typeface="Arial"/>
                <a:ea typeface="Arial"/>
                <a:cs typeface="Arial"/>
                <a:sym typeface="Arial"/>
              </a:rPr>
              <a:t>. </a:t>
            </a:r>
            <a:endParaRPr/>
          </a:p>
          <a:p>
            <a:pPr indent="-342900" lvl="0" marL="342900" rtl="0" algn="l">
              <a:spcBef>
                <a:spcPts val="960"/>
              </a:spcBef>
              <a:spcAft>
                <a:spcPts val="0"/>
              </a:spcAft>
              <a:buSzPts val="1800"/>
              <a:buChar char="🞆"/>
            </a:pPr>
            <a:r>
              <a:rPr b="0" i="0" lang="en-US">
                <a:latin typeface="Arial"/>
                <a:ea typeface="Arial"/>
                <a:cs typeface="Arial"/>
                <a:sym typeface="Arial"/>
              </a:rPr>
              <a:t>Although effective in some settings, the latter are unaffordable in most developing countries. In addition to </a:t>
            </a:r>
            <a:r>
              <a:rPr b="0" i="0" lang="en-US" u="sng">
                <a:latin typeface="Arial"/>
                <a:ea typeface="Arial"/>
                <a:cs typeface="Arial"/>
                <a:sym typeface="Arial"/>
              </a:rPr>
              <a:t>rice-lentil formulations</a:t>
            </a:r>
            <a:r>
              <a:rPr b="0" i="0" lang="en-US">
                <a:latin typeface="Arial"/>
                <a:ea typeface="Arial"/>
                <a:cs typeface="Arial"/>
                <a:sym typeface="Arial"/>
              </a:rPr>
              <a:t>, the addition of </a:t>
            </a:r>
            <a:r>
              <a:rPr b="0" i="0" lang="en-US" u="sng">
                <a:latin typeface="Arial"/>
                <a:ea typeface="Arial"/>
                <a:cs typeface="Arial"/>
                <a:sym typeface="Arial"/>
              </a:rPr>
              <a:t>green banana or pectin</a:t>
            </a:r>
            <a:r>
              <a:rPr b="0" i="0" lang="en-US">
                <a:latin typeface="Arial"/>
                <a:ea typeface="Arial"/>
                <a:cs typeface="Arial"/>
                <a:sym typeface="Arial"/>
              </a:rPr>
              <a:t> to the diet has also been shown to be effective in the treatment of persistent diarrhea.</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39"/>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Arial"/>
              <a:buNone/>
            </a:pPr>
            <a:r>
              <a:rPr b="0" i="0" lang="en-US">
                <a:latin typeface="Arial"/>
                <a:ea typeface="Arial"/>
                <a:cs typeface="Arial"/>
                <a:sym typeface="Arial"/>
              </a:rPr>
              <a:t>Zinc Supplementation</a:t>
            </a:r>
            <a:endParaRPr/>
          </a:p>
        </p:txBody>
      </p:sp>
      <p:sp>
        <p:nvSpPr>
          <p:cNvPr id="330" name="Google Shape;330;p39"/>
          <p:cNvSpPr txBox="1"/>
          <p:nvPr>
            <p:ph idx="1" type="body"/>
          </p:nvPr>
        </p:nvSpPr>
        <p:spPr>
          <a:xfrm>
            <a:off x="818712" y="2222287"/>
            <a:ext cx="10554574" cy="3636511"/>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p>
            <a:pPr indent="-342900" lvl="0" marL="342900" rtl="0" algn="l">
              <a:spcBef>
                <a:spcPts val="0"/>
              </a:spcBef>
              <a:spcAft>
                <a:spcPts val="0"/>
              </a:spcAft>
              <a:buSzPts val="1800"/>
              <a:buChar char="🞆"/>
            </a:pPr>
            <a:r>
              <a:rPr b="0" i="0" lang="en-US">
                <a:latin typeface="Arial"/>
                <a:ea typeface="Arial"/>
                <a:cs typeface="Arial"/>
                <a:sym typeface="Arial"/>
              </a:rPr>
              <a:t>Zinc supplementation in children with diarrhea in developing countries leads to:</a:t>
            </a:r>
            <a:endParaRPr/>
          </a:p>
          <a:p>
            <a:pPr indent="-342900" lvl="0" marL="342900" rtl="0" algn="l">
              <a:spcBef>
                <a:spcPts val="960"/>
              </a:spcBef>
              <a:spcAft>
                <a:spcPts val="0"/>
              </a:spcAft>
              <a:buSzPts val="1800"/>
              <a:buFont typeface="Century Gothic"/>
              <a:buAutoNum type="arabicPeriod"/>
            </a:pPr>
            <a:r>
              <a:rPr b="0" i="0" lang="en-US">
                <a:latin typeface="Arial"/>
                <a:ea typeface="Arial"/>
                <a:cs typeface="Arial"/>
                <a:sym typeface="Arial"/>
              </a:rPr>
              <a:t> reduced duration and severity of diarrhea</a:t>
            </a:r>
            <a:endParaRPr/>
          </a:p>
          <a:p>
            <a:pPr indent="-342900" lvl="0" marL="342900" rtl="0" algn="l">
              <a:spcBef>
                <a:spcPts val="960"/>
              </a:spcBef>
              <a:spcAft>
                <a:spcPts val="0"/>
              </a:spcAft>
              <a:buSzPts val="1800"/>
              <a:buFont typeface="Century Gothic"/>
              <a:buAutoNum type="arabicPeriod"/>
            </a:pPr>
            <a:r>
              <a:rPr b="0" i="0" lang="en-US">
                <a:latin typeface="Arial"/>
                <a:ea typeface="Arial"/>
                <a:cs typeface="Arial"/>
                <a:sym typeface="Arial"/>
              </a:rPr>
              <a:t>could potentially prevent a large proportion of cases from recurring. </a:t>
            </a:r>
            <a:endParaRPr/>
          </a:p>
          <a:p>
            <a:pPr indent="-342900" lvl="0" marL="342900" rtl="0" algn="l">
              <a:spcBef>
                <a:spcPts val="960"/>
              </a:spcBef>
              <a:spcAft>
                <a:spcPts val="0"/>
              </a:spcAft>
              <a:buSzPts val="1800"/>
              <a:buFont typeface="Century Gothic"/>
              <a:buAutoNum type="arabicPeriod"/>
            </a:pPr>
            <a:r>
              <a:rPr b="0" i="0" lang="en-US">
                <a:latin typeface="Arial"/>
                <a:ea typeface="Arial"/>
                <a:cs typeface="Arial"/>
                <a:sym typeface="Arial"/>
              </a:rPr>
              <a:t>Zinc administration for diarrhea management can significantly reduce all-cause mortality by 46% and hospital admission by 23%. </a:t>
            </a:r>
            <a:endParaRPr/>
          </a:p>
          <a:p>
            <a:pPr indent="-342900" lvl="0" marL="342900" rtl="0" algn="l">
              <a:spcBef>
                <a:spcPts val="960"/>
              </a:spcBef>
              <a:spcAft>
                <a:spcPts val="0"/>
              </a:spcAft>
              <a:buSzPts val="1800"/>
              <a:buFont typeface="Century Gothic"/>
              <a:buAutoNum type="arabicPeriod"/>
            </a:pPr>
            <a:r>
              <a:rPr lang="en-US">
                <a:latin typeface="Arial"/>
                <a:ea typeface="Arial"/>
                <a:cs typeface="Arial"/>
                <a:sym typeface="Arial"/>
              </a:rPr>
              <a:t>I</a:t>
            </a:r>
            <a:r>
              <a:rPr b="0" i="0" lang="en-US">
                <a:latin typeface="Arial"/>
                <a:ea typeface="Arial"/>
                <a:cs typeface="Arial"/>
                <a:sym typeface="Arial"/>
              </a:rPr>
              <a:t>ncrease use of ORS and reduction in the inappropriate use of antimicrobials. </a:t>
            </a:r>
            <a:endParaRPr/>
          </a:p>
          <a:p>
            <a:pPr indent="0" lvl="0" marL="0" rtl="0" algn="l">
              <a:spcBef>
                <a:spcPts val="960"/>
              </a:spcBef>
              <a:spcAft>
                <a:spcPts val="0"/>
              </a:spcAft>
              <a:buSzPts val="1800"/>
              <a:buNone/>
            </a:pPr>
            <a:r>
              <a:t/>
            </a:r>
            <a:endParaRPr>
              <a:latin typeface="Arial"/>
              <a:ea typeface="Arial"/>
              <a:cs typeface="Arial"/>
              <a:sym typeface="Arial"/>
            </a:endParaRPr>
          </a:p>
          <a:p>
            <a:pPr indent="0" lvl="0" marL="0" rtl="0" algn="l">
              <a:spcBef>
                <a:spcPts val="960"/>
              </a:spcBef>
              <a:spcAft>
                <a:spcPts val="0"/>
              </a:spcAft>
              <a:buSzPts val="1800"/>
              <a:buNone/>
            </a:pPr>
            <a:r>
              <a:rPr b="0" i="0" lang="en-US">
                <a:latin typeface="Arial"/>
                <a:ea typeface="Arial"/>
                <a:cs typeface="Arial"/>
                <a:sym typeface="Arial"/>
              </a:rPr>
              <a:t>All children older than 6mo of age with acute diarrhea in at-risk areas should receive oral zinc (20mg/day) in some form for 10-14 days during and continued after diarrhea.</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4"/>
          <p:cNvSpPr txBox="1"/>
          <p:nvPr>
            <p:ph idx="1" type="body"/>
          </p:nvPr>
        </p:nvSpPr>
        <p:spPr>
          <a:xfrm>
            <a:off x="818712" y="2222287"/>
            <a:ext cx="10554574" cy="3636511"/>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p>
            <a:pPr indent="-342900" lvl="0" marL="342900" rtl="0" algn="l">
              <a:spcBef>
                <a:spcPts val="0"/>
              </a:spcBef>
              <a:spcAft>
                <a:spcPts val="0"/>
              </a:spcAft>
              <a:buSzPts val="1800"/>
              <a:buChar char="🞆"/>
            </a:pPr>
            <a:r>
              <a:rPr b="0" i="0" lang="en-US">
                <a:latin typeface="Arial"/>
                <a:ea typeface="Arial"/>
                <a:cs typeface="Arial"/>
                <a:sym typeface="Arial"/>
              </a:rPr>
              <a:t>Gastroenteritis is the result of infection acquired through the </a:t>
            </a:r>
            <a:r>
              <a:rPr b="0" i="0" lang="en-US" u="sng">
                <a:latin typeface="Arial"/>
                <a:ea typeface="Arial"/>
                <a:cs typeface="Arial"/>
                <a:sym typeface="Arial"/>
              </a:rPr>
              <a:t>fecal–oral route or by ingestion of contaminated food or water</a:t>
            </a:r>
            <a:r>
              <a:rPr b="0" i="0" lang="en-US">
                <a:latin typeface="Arial"/>
                <a:ea typeface="Arial"/>
                <a:cs typeface="Arial"/>
                <a:sym typeface="Arial"/>
              </a:rPr>
              <a:t>. Gastroenteritis is associated with </a:t>
            </a:r>
            <a:r>
              <a:rPr b="0" i="0" lang="en-US" u="sng">
                <a:latin typeface="Arial"/>
                <a:ea typeface="Arial"/>
                <a:cs typeface="Arial"/>
                <a:sym typeface="Arial"/>
              </a:rPr>
              <a:t>poverty</a:t>
            </a:r>
            <a:r>
              <a:rPr b="0" i="0" lang="en-US">
                <a:latin typeface="Arial"/>
                <a:ea typeface="Arial"/>
                <a:cs typeface="Arial"/>
                <a:sym typeface="Arial"/>
              </a:rPr>
              <a:t>, </a:t>
            </a:r>
            <a:r>
              <a:rPr b="0" i="0" lang="en-US" u="sng">
                <a:latin typeface="Arial"/>
                <a:ea typeface="Arial"/>
                <a:cs typeface="Arial"/>
                <a:sym typeface="Arial"/>
              </a:rPr>
              <a:t>poor environmental hygiene</a:t>
            </a:r>
            <a:r>
              <a:rPr b="0" i="0" lang="en-US">
                <a:latin typeface="Arial"/>
                <a:ea typeface="Arial"/>
                <a:cs typeface="Arial"/>
                <a:sym typeface="Arial"/>
              </a:rPr>
              <a:t>, and </a:t>
            </a:r>
            <a:r>
              <a:rPr b="0" i="0" lang="en-US" u="sng">
                <a:latin typeface="Arial"/>
                <a:ea typeface="Arial"/>
                <a:cs typeface="Arial"/>
                <a:sym typeface="Arial"/>
              </a:rPr>
              <a:t>development indices</a:t>
            </a:r>
            <a:r>
              <a:rPr b="0" i="0" lang="en-US">
                <a:latin typeface="Arial"/>
                <a:ea typeface="Arial"/>
                <a:cs typeface="Arial"/>
                <a:sym typeface="Arial"/>
              </a:rPr>
              <a:t>. </a:t>
            </a:r>
            <a:endParaRPr/>
          </a:p>
          <a:p>
            <a:pPr indent="-342900" lvl="0" marL="342900" rtl="0" algn="l">
              <a:spcBef>
                <a:spcPts val="960"/>
              </a:spcBef>
              <a:spcAft>
                <a:spcPts val="0"/>
              </a:spcAft>
              <a:buSzPts val="1800"/>
              <a:buChar char="🞆"/>
            </a:pPr>
            <a:r>
              <a:rPr b="0" i="0" lang="en-US">
                <a:latin typeface="Arial"/>
                <a:ea typeface="Arial"/>
                <a:cs typeface="Arial"/>
                <a:sym typeface="Arial"/>
              </a:rPr>
              <a:t>Enteropathogens that are infectious in a small inoculum (Shigella,enterohemorrhagic Escherichia coli, Campylobacter jejuni,noroviruses, rotavirus, Giardia lamblia, Cryptosporidium parvum, Entamoeba histolytica) can be transmitted by person-to-person contact, whereas others, such as cholera, are generally a consequence of contamination of food or water supply </a:t>
            </a:r>
            <a:endParaRPr/>
          </a:p>
          <a:p>
            <a:pPr indent="-342900" lvl="0" marL="342900" rtl="0" algn="l">
              <a:spcBef>
                <a:spcPts val="960"/>
              </a:spcBef>
              <a:spcAft>
                <a:spcPts val="0"/>
              </a:spcAft>
              <a:buSzPts val="1800"/>
              <a:buChar char="🞆"/>
            </a:pPr>
            <a:r>
              <a:rPr b="0" i="0" lang="en-US">
                <a:latin typeface="Arial"/>
                <a:ea typeface="Arial"/>
                <a:cs typeface="Arial"/>
                <a:sym typeface="Arial"/>
              </a:rPr>
              <a:t>In the United States, rotavirus and the noroviruses (small round viruses such as Norwalk-like virus and caliciviruses) are the most common viral agents, followed by sapoviruses, enteric adenoviruses, and astroviruses.</a:t>
            </a:r>
            <a:endParaRPr/>
          </a:p>
          <a:p>
            <a:pPr indent="0" lvl="0" marL="0" rtl="0" algn="l">
              <a:spcBef>
                <a:spcPts val="960"/>
              </a:spcBef>
              <a:spcAft>
                <a:spcPts val="0"/>
              </a:spcAft>
              <a:buSzPts val="1800"/>
              <a:buNone/>
            </a:pPr>
            <a:r>
              <a:t/>
            </a:r>
            <a:endParaRPr b="0" i="0">
              <a:latin typeface="Arial"/>
              <a:ea typeface="Arial"/>
              <a:cs typeface="Arial"/>
              <a:sym typeface="Arial"/>
            </a:endParaRPr>
          </a:p>
        </p:txBody>
      </p:sp>
      <p:sp>
        <p:nvSpPr>
          <p:cNvPr id="133" name="Google Shape;133;p4"/>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Arial"/>
              <a:buNone/>
            </a:pPr>
            <a:r>
              <a:rPr b="0" i="0" lang="en-US">
                <a:latin typeface="Arial"/>
                <a:ea typeface="Arial"/>
                <a:cs typeface="Arial"/>
                <a:sym typeface="Arial"/>
              </a:rPr>
              <a:t>ETIOLOGY OF DIARRHEA</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40"/>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Arial"/>
              <a:buNone/>
            </a:pPr>
            <a:r>
              <a:rPr b="0" i="0" lang="en-US">
                <a:latin typeface="Arial"/>
                <a:ea typeface="Arial"/>
                <a:cs typeface="Arial"/>
                <a:sym typeface="Arial"/>
              </a:rPr>
              <a:t>Additional Therapies</a:t>
            </a:r>
            <a:endParaRPr/>
          </a:p>
        </p:txBody>
      </p:sp>
      <p:sp>
        <p:nvSpPr>
          <p:cNvPr id="336" name="Google Shape;336;p40"/>
          <p:cNvSpPr txBox="1"/>
          <p:nvPr>
            <p:ph idx="1" type="body"/>
          </p:nvPr>
        </p:nvSpPr>
        <p:spPr>
          <a:xfrm>
            <a:off x="818712" y="2453899"/>
            <a:ext cx="10554574" cy="4541864"/>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Autofit/>
          </a:bodyPr>
          <a:lstStyle/>
          <a:p>
            <a:pPr indent="-342900" lvl="0" marL="342900" rtl="0" algn="l">
              <a:spcBef>
                <a:spcPts val="0"/>
              </a:spcBef>
              <a:spcAft>
                <a:spcPts val="0"/>
              </a:spcAft>
              <a:buSzPts val="1800"/>
              <a:buChar char="🞆"/>
            </a:pPr>
            <a:r>
              <a:rPr lang="en-US"/>
              <a:t>Brobiotics:</a:t>
            </a:r>
            <a:endParaRPr/>
          </a:p>
          <a:p>
            <a:pPr indent="0" lvl="0" marL="0" rtl="0" algn="l">
              <a:spcBef>
                <a:spcPts val="960"/>
              </a:spcBef>
              <a:spcAft>
                <a:spcPts val="0"/>
              </a:spcAft>
              <a:buSzPts val="1800"/>
              <a:buNone/>
            </a:pPr>
            <a:r>
              <a:rPr b="0" i="0" lang="en-US">
                <a:latin typeface="Arial"/>
                <a:ea typeface="Arial"/>
                <a:cs typeface="Arial"/>
                <a:sym typeface="Arial"/>
              </a:rPr>
              <a:t>The use of probiotic nonpathogenic bacteria for prevention and therapy of diarrhea has been </a:t>
            </a:r>
            <a:r>
              <a:rPr b="0" i="0" lang="en-US" u="sng">
                <a:latin typeface="Arial"/>
                <a:ea typeface="Arial"/>
                <a:cs typeface="Arial"/>
                <a:sym typeface="Arial"/>
              </a:rPr>
              <a:t>successful</a:t>
            </a:r>
            <a:r>
              <a:rPr b="0" i="0" lang="en-US">
                <a:latin typeface="Arial"/>
                <a:ea typeface="Arial"/>
                <a:cs typeface="Arial"/>
                <a:sym typeface="Arial"/>
              </a:rPr>
              <a:t> in some settings although the evidence is inconclusive to recommend their use in all settings. </a:t>
            </a:r>
            <a:endParaRPr/>
          </a:p>
          <a:p>
            <a:pPr indent="0" lvl="0" marL="0" rtl="0" algn="l">
              <a:spcBef>
                <a:spcPts val="960"/>
              </a:spcBef>
              <a:spcAft>
                <a:spcPts val="0"/>
              </a:spcAft>
              <a:buSzPts val="1800"/>
              <a:buNone/>
            </a:pPr>
            <a:r>
              <a:rPr b="0" i="0" lang="en-US">
                <a:latin typeface="Arial"/>
                <a:ea typeface="Arial"/>
                <a:cs typeface="Arial"/>
                <a:sym typeface="Arial"/>
              </a:rPr>
              <a:t>In addition to </a:t>
            </a:r>
            <a:r>
              <a:rPr b="0" i="0" lang="en-US" u="sng">
                <a:latin typeface="Arial"/>
                <a:ea typeface="Arial"/>
                <a:cs typeface="Arial"/>
                <a:sym typeface="Arial"/>
              </a:rPr>
              <a:t>restoring beneficial intestinal flora</a:t>
            </a:r>
            <a:r>
              <a:rPr b="0" i="0" lang="en-US">
                <a:latin typeface="Arial"/>
                <a:ea typeface="Arial"/>
                <a:cs typeface="Arial"/>
                <a:sym typeface="Arial"/>
              </a:rPr>
              <a:t>, probiotics can e</a:t>
            </a:r>
            <a:r>
              <a:rPr b="0" i="0" lang="en-US" u="sng">
                <a:latin typeface="Arial"/>
                <a:ea typeface="Arial"/>
                <a:cs typeface="Arial"/>
                <a:sym typeface="Arial"/>
              </a:rPr>
              <a:t>nhance host protective immunity such as downregulation of proinflammatory cytokines and upregulation of anti inflammatory cytokines</a:t>
            </a:r>
            <a:r>
              <a:rPr b="0" i="0" lang="en-US">
                <a:latin typeface="Arial"/>
                <a:ea typeface="Arial"/>
                <a:cs typeface="Arial"/>
                <a:sym typeface="Arial"/>
              </a:rPr>
              <a:t>. </a:t>
            </a:r>
            <a:endParaRPr/>
          </a:p>
          <a:p>
            <a:pPr indent="0" lvl="0" marL="0" rtl="0" algn="l">
              <a:spcBef>
                <a:spcPts val="960"/>
              </a:spcBef>
              <a:spcAft>
                <a:spcPts val="0"/>
              </a:spcAft>
              <a:buSzPts val="1800"/>
              <a:buNone/>
            </a:pPr>
            <a:r>
              <a:rPr b="0" i="0" lang="en-US">
                <a:latin typeface="Arial"/>
                <a:ea typeface="Arial"/>
                <a:cs typeface="Arial"/>
                <a:sym typeface="Arial"/>
              </a:rPr>
              <a:t>A variety of organisms </a:t>
            </a:r>
            <a:r>
              <a:rPr b="0" i="0" lang="en-US">
                <a:solidFill>
                  <a:schemeClr val="accent1"/>
                </a:solidFill>
                <a:latin typeface="Arial"/>
                <a:ea typeface="Arial"/>
                <a:cs typeface="Arial"/>
                <a:sym typeface="Arial"/>
              </a:rPr>
              <a:t>(Lactobacillus, Bifidobacterium)</a:t>
            </a:r>
            <a:r>
              <a:rPr b="0" i="0" lang="en-US">
                <a:latin typeface="Arial"/>
                <a:ea typeface="Arial"/>
                <a:cs typeface="Arial"/>
                <a:sym typeface="Arial"/>
              </a:rPr>
              <a:t>have a good safety record; therapy has not been standardized and the most effective (and safe) organism has not been identiied. </a:t>
            </a:r>
            <a:endParaRPr/>
          </a:p>
          <a:p>
            <a:pPr indent="0" lvl="0" marL="0" rtl="0" algn="l">
              <a:spcBef>
                <a:spcPts val="960"/>
              </a:spcBef>
              <a:spcAft>
                <a:spcPts val="0"/>
              </a:spcAft>
              <a:buSzPts val="1800"/>
              <a:buNone/>
            </a:pPr>
            <a:r>
              <a:rPr b="0" i="0" lang="en-US">
                <a:solidFill>
                  <a:schemeClr val="accent1"/>
                </a:solidFill>
                <a:latin typeface="Arial"/>
                <a:ea typeface="Arial"/>
                <a:cs typeface="Arial"/>
                <a:sym typeface="Arial"/>
              </a:rPr>
              <a:t>Saccharomyces boulardiiis</a:t>
            </a:r>
            <a:r>
              <a:rPr b="0" i="0" lang="en-US">
                <a:latin typeface="Arial"/>
                <a:ea typeface="Arial"/>
                <a:cs typeface="Arial"/>
                <a:sym typeface="Arial"/>
              </a:rPr>
              <a:t> effective in antibiotic-associated and in C. difficile diarrhea, and there is some evidence that it might prevent diarrhea in daycare centers. </a:t>
            </a:r>
            <a:endParaRPr/>
          </a:p>
          <a:p>
            <a:pPr indent="0" lvl="0" marL="0" rtl="0" algn="l">
              <a:spcBef>
                <a:spcPts val="960"/>
              </a:spcBef>
              <a:spcAft>
                <a:spcPts val="0"/>
              </a:spcAft>
              <a:buSzPts val="1800"/>
              <a:buNone/>
            </a:pPr>
            <a:r>
              <a:rPr b="0" i="0" lang="en-US">
                <a:solidFill>
                  <a:schemeClr val="accent1"/>
                </a:solidFill>
                <a:latin typeface="Arial"/>
                <a:ea typeface="Arial"/>
                <a:cs typeface="Arial"/>
                <a:sym typeface="Arial"/>
              </a:rPr>
              <a:t>Lactobacillus rhamnosus GGis</a:t>
            </a:r>
            <a:r>
              <a:rPr b="0" i="0" lang="en-US">
                <a:latin typeface="Arial"/>
                <a:ea typeface="Arial"/>
                <a:cs typeface="Arial"/>
                <a:sym typeface="Arial"/>
              </a:rPr>
              <a:t> associated with reduced diarrheal duration and severity, which reduction is more evident in cases of childhood rotavirus diarrhea.</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41"/>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Arial"/>
              <a:buNone/>
            </a:pPr>
            <a:r>
              <a:rPr b="0" i="0" lang="en-US">
                <a:latin typeface="Arial"/>
                <a:ea typeface="Arial"/>
                <a:cs typeface="Arial"/>
                <a:sym typeface="Arial"/>
              </a:rPr>
              <a:t>Additional Therapies</a:t>
            </a:r>
            <a:endParaRPr/>
          </a:p>
        </p:txBody>
      </p:sp>
      <p:sp>
        <p:nvSpPr>
          <p:cNvPr id="342" name="Google Shape;342;p41"/>
          <p:cNvSpPr txBox="1"/>
          <p:nvPr>
            <p:ph idx="1" type="body"/>
          </p:nvPr>
        </p:nvSpPr>
        <p:spPr>
          <a:xfrm>
            <a:off x="0" y="2279150"/>
            <a:ext cx="11806200" cy="4578900"/>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p>
            <a:pPr indent="-342900" lvl="0" marL="342900" rtl="0" algn="l">
              <a:lnSpc>
                <a:spcPct val="90000"/>
              </a:lnSpc>
              <a:spcBef>
                <a:spcPts val="0"/>
              </a:spcBef>
              <a:spcAft>
                <a:spcPts val="0"/>
              </a:spcAft>
              <a:buSzPts val="2040"/>
              <a:buChar char="🞆"/>
            </a:pPr>
            <a:r>
              <a:rPr b="0" i="0" lang="en-US" sz="2040">
                <a:latin typeface="Arial"/>
                <a:ea typeface="Arial"/>
                <a:cs typeface="Arial"/>
                <a:sym typeface="Arial"/>
              </a:rPr>
              <a:t>Antimotility agents (loperamide): are contraindicated in children with dysentery and probably have no role in the management of acute watery diarrhea in otherwise healthy children.</a:t>
            </a:r>
            <a:endParaRPr/>
          </a:p>
          <a:p>
            <a:pPr indent="-342900" lvl="0" marL="342900" rtl="0" algn="l">
              <a:lnSpc>
                <a:spcPct val="90000"/>
              </a:lnSpc>
              <a:spcBef>
                <a:spcPts val="1008"/>
              </a:spcBef>
              <a:spcAft>
                <a:spcPts val="0"/>
              </a:spcAft>
              <a:buSzPts val="2040"/>
              <a:buChar char="🞆"/>
            </a:pPr>
            <a:r>
              <a:rPr b="0" i="0" lang="en-US" sz="2040" u="sng">
                <a:latin typeface="Arial"/>
                <a:ea typeface="Arial"/>
                <a:cs typeface="Arial"/>
                <a:sym typeface="Arial"/>
              </a:rPr>
              <a:t>Racecadotril</a:t>
            </a:r>
            <a:r>
              <a:rPr b="0" i="0" lang="en-US" sz="2040">
                <a:latin typeface="Arial"/>
                <a:ea typeface="Arial"/>
                <a:cs typeface="Arial"/>
                <a:sym typeface="Arial"/>
              </a:rPr>
              <a:t>, an enkephalins inhibitor, has inconsistently been shown to reduce stool output in patients with diarrhea. Experience with this drug in children is limited, and for the average child with acute diarrhea it may be unnecessary</a:t>
            </a:r>
            <a:endParaRPr/>
          </a:p>
          <a:p>
            <a:pPr indent="-342900" lvl="0" marL="342900" rtl="0" algn="l">
              <a:lnSpc>
                <a:spcPct val="90000"/>
              </a:lnSpc>
              <a:spcBef>
                <a:spcPts val="1008"/>
              </a:spcBef>
              <a:spcAft>
                <a:spcPts val="0"/>
              </a:spcAft>
              <a:buSzPts val="2040"/>
              <a:buChar char="🞆"/>
            </a:pPr>
            <a:r>
              <a:rPr b="0" i="0" lang="en-US" sz="2040">
                <a:latin typeface="Arial"/>
                <a:ea typeface="Arial"/>
                <a:cs typeface="Arial"/>
                <a:sym typeface="Arial"/>
              </a:rPr>
              <a:t>Antiemetic agents: such as the phenothiazines, are of little value and are associated with potentially serious side effects (lethargy, dystonia, malignant hyperpyrexia). </a:t>
            </a:r>
            <a:endParaRPr/>
          </a:p>
          <a:p>
            <a:pPr indent="-342900" lvl="0" marL="342900" rtl="0" algn="l">
              <a:lnSpc>
                <a:spcPct val="90000"/>
              </a:lnSpc>
              <a:spcBef>
                <a:spcPts val="1008"/>
              </a:spcBef>
              <a:spcAft>
                <a:spcPts val="0"/>
              </a:spcAft>
              <a:buSzPts val="2040"/>
              <a:buChar char="🞆"/>
            </a:pPr>
            <a:r>
              <a:rPr b="0" i="0" lang="en-US" sz="2040">
                <a:latin typeface="Arial"/>
                <a:ea typeface="Arial"/>
                <a:cs typeface="Arial"/>
                <a:sym typeface="Arial"/>
              </a:rPr>
              <a:t>ondansetron is an effective and less-toxic antiemetic agent and as indicated previously, </a:t>
            </a:r>
            <a:r>
              <a:rPr b="0" i="0" lang="en-US" sz="2040" u="sng">
                <a:latin typeface="Arial"/>
                <a:ea typeface="Arial"/>
                <a:cs typeface="Arial"/>
                <a:sym typeface="Arial"/>
              </a:rPr>
              <a:t>is a useful adjunct to the treatment of vomiting in ambulatory settings with reduced risk of intravenous fluid requirements and hospitalization</a:t>
            </a:r>
            <a:r>
              <a:rPr b="0" i="0" lang="en-US" sz="2040">
                <a:latin typeface="Arial"/>
                <a:ea typeface="Arial"/>
                <a:cs typeface="Arial"/>
                <a:sym typeface="Arial"/>
              </a:rPr>
              <a:t>. Because persistent vomiting can limit oral rehydration therapy,</a:t>
            </a:r>
            <a:r>
              <a:rPr b="0" i="0" lang="en-US" sz="2040">
                <a:solidFill>
                  <a:schemeClr val="accent1"/>
                </a:solidFill>
                <a:latin typeface="Arial"/>
                <a:ea typeface="Arial"/>
                <a:cs typeface="Arial"/>
                <a:sym typeface="Arial"/>
              </a:rPr>
              <a:t> a single sublingual dose of an oral dissolvable tablet of ondansetron (4mg 4-11yr and 8mg for children older than 11yr [generally 0.2mg/kg]) may be given</a:t>
            </a:r>
            <a:r>
              <a:rPr b="0" i="0" lang="en-US" sz="2040">
                <a:latin typeface="Arial"/>
                <a:ea typeface="Arial"/>
                <a:cs typeface="Arial"/>
                <a:sym typeface="Arial"/>
              </a:rPr>
              <a:t>. </a:t>
            </a:r>
            <a:endParaRPr/>
          </a:p>
          <a:p>
            <a:pPr indent="-342900" lvl="0" marL="342900" rtl="0" algn="l">
              <a:lnSpc>
                <a:spcPct val="90000"/>
              </a:lnSpc>
              <a:spcBef>
                <a:spcPts val="1008"/>
              </a:spcBef>
              <a:spcAft>
                <a:spcPts val="0"/>
              </a:spcAft>
              <a:buSzPts val="2040"/>
              <a:buChar char="🞆"/>
            </a:pPr>
            <a:r>
              <a:rPr b="0" i="0" lang="en-US" sz="2040">
                <a:latin typeface="Arial"/>
                <a:ea typeface="Arial"/>
                <a:cs typeface="Arial"/>
                <a:sym typeface="Arial"/>
              </a:rPr>
              <a:t>However, most children do not require speciic antiemetic therapy; careful oral rehydration therapy is usually suficient.</a:t>
            </a:r>
            <a:endParaRPr/>
          </a:p>
          <a:p>
            <a:pPr indent="0" lvl="0" marL="0" rtl="0" algn="l">
              <a:lnSpc>
                <a:spcPct val="90000"/>
              </a:lnSpc>
              <a:spcBef>
                <a:spcPts val="906"/>
              </a:spcBef>
              <a:spcAft>
                <a:spcPts val="0"/>
              </a:spcAft>
              <a:buSzPts val="1530"/>
              <a:buNone/>
            </a:pPr>
            <a:r>
              <a:t/>
            </a:r>
            <a:endParaRPr b="0" i="0" sz="1530">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42"/>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Arial"/>
              <a:buNone/>
            </a:pPr>
            <a:r>
              <a:rPr b="0" i="0" lang="en-US">
                <a:latin typeface="Arial"/>
                <a:ea typeface="Arial"/>
                <a:cs typeface="Arial"/>
                <a:sym typeface="Arial"/>
              </a:rPr>
              <a:t>Antibiotic therapy</a:t>
            </a:r>
            <a:endParaRPr/>
          </a:p>
        </p:txBody>
      </p:sp>
      <p:sp>
        <p:nvSpPr>
          <p:cNvPr id="348" name="Google Shape;348;p42"/>
          <p:cNvSpPr txBox="1"/>
          <p:nvPr>
            <p:ph idx="1" type="body"/>
          </p:nvPr>
        </p:nvSpPr>
        <p:spPr>
          <a:xfrm>
            <a:off x="818712" y="2222287"/>
            <a:ext cx="10554574" cy="3636511"/>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p>
            <a:pPr indent="-342900" lvl="0" marL="342900" rtl="0" algn="l">
              <a:spcBef>
                <a:spcPts val="0"/>
              </a:spcBef>
              <a:spcAft>
                <a:spcPts val="0"/>
              </a:spcAft>
              <a:buSzPts val="1800"/>
              <a:buChar char="🞆"/>
            </a:pPr>
            <a:r>
              <a:rPr b="0" i="0" lang="en-US">
                <a:latin typeface="Arial"/>
                <a:ea typeface="Arial"/>
                <a:cs typeface="Arial"/>
                <a:sym typeface="Arial"/>
              </a:rPr>
              <a:t>Timely antibiotic therapy in select cases of diarrhea related to bacterial infections can reduce the duration and severity of illness and prevent complications.</a:t>
            </a:r>
            <a:endParaRPr/>
          </a:p>
          <a:p>
            <a:pPr indent="-342900" lvl="0" marL="342900" rtl="0" algn="l">
              <a:spcBef>
                <a:spcPts val="960"/>
              </a:spcBef>
              <a:spcAft>
                <a:spcPts val="0"/>
              </a:spcAft>
              <a:buSzPts val="1800"/>
              <a:buChar char="🞆"/>
            </a:pPr>
            <a:r>
              <a:rPr b="0" i="0" lang="en-US">
                <a:latin typeface="Arial"/>
                <a:ea typeface="Arial"/>
                <a:cs typeface="Arial"/>
                <a:sym typeface="Arial"/>
              </a:rPr>
              <a:t>Although these agents are important to use in specific cases, their widespread and indiscriminate use leads to the development of antimicrobial </a:t>
            </a:r>
            <a:r>
              <a:rPr b="0" i="0" lang="en-US" u="sng">
                <a:latin typeface="Arial"/>
                <a:ea typeface="Arial"/>
                <a:cs typeface="Arial"/>
                <a:sym typeface="Arial"/>
              </a:rPr>
              <a:t>resistance</a:t>
            </a:r>
            <a:r>
              <a:rPr b="0" i="0" lang="en-US">
                <a:latin typeface="Arial"/>
                <a:ea typeface="Arial"/>
                <a:cs typeface="Arial"/>
                <a:sym typeface="Arial"/>
              </a:rPr>
              <a:t>. </a:t>
            </a:r>
            <a:endParaRPr/>
          </a:p>
          <a:p>
            <a:pPr indent="-342900" lvl="0" marL="342900" rtl="0" algn="l">
              <a:spcBef>
                <a:spcPts val="960"/>
              </a:spcBef>
              <a:spcAft>
                <a:spcPts val="0"/>
              </a:spcAft>
              <a:buSzPts val="1800"/>
              <a:buChar char="🞆"/>
            </a:pPr>
            <a:r>
              <a:rPr lang="en-US">
                <a:latin typeface="Arial"/>
                <a:ea typeface="Arial"/>
                <a:cs typeface="Arial"/>
                <a:sym typeface="Arial"/>
              </a:rPr>
              <a:t>No need for empirical therapy.</a:t>
            </a:r>
            <a:endParaRPr/>
          </a:p>
          <a:p>
            <a:pPr indent="-342900" lvl="0" marL="342900" rtl="0" algn="l">
              <a:spcBef>
                <a:spcPts val="960"/>
              </a:spcBef>
              <a:spcAft>
                <a:spcPts val="0"/>
              </a:spcAft>
              <a:buSzPts val="1800"/>
              <a:buChar char="🞆"/>
            </a:pPr>
            <a:r>
              <a:rPr b="0" i="0" lang="en-US">
                <a:latin typeface="Arial"/>
                <a:ea typeface="Arial"/>
                <a:cs typeface="Arial"/>
                <a:sym typeface="Arial"/>
              </a:rPr>
              <a:t>Treat in case of: immuncompramised pt, </a:t>
            </a:r>
            <a:r>
              <a:rPr lang="en-US">
                <a:latin typeface="Arial"/>
                <a:ea typeface="Arial"/>
                <a:cs typeface="Arial"/>
                <a:sym typeface="Arial"/>
              </a:rPr>
              <a:t>&lt;</a:t>
            </a:r>
            <a:r>
              <a:rPr b="0" i="0" lang="en-US">
                <a:latin typeface="Arial"/>
                <a:ea typeface="Arial"/>
                <a:cs typeface="Arial"/>
                <a:sym typeface="Arial"/>
              </a:rPr>
              <a:t> 3 mo pt, bacteremia.</a:t>
            </a:r>
            <a:endParaRPr/>
          </a:p>
          <a:p>
            <a:pPr indent="-342900" lvl="0" marL="342900" rtl="0" algn="l">
              <a:spcBef>
                <a:spcPts val="960"/>
              </a:spcBef>
              <a:spcAft>
                <a:spcPts val="0"/>
              </a:spcAft>
              <a:buSzPts val="1800"/>
              <a:buChar char="🞆"/>
            </a:pPr>
            <a:r>
              <a:rPr b="0" i="0" lang="en-US">
                <a:latin typeface="Arial"/>
                <a:ea typeface="Arial"/>
                <a:cs typeface="Arial"/>
                <a:sym typeface="Arial"/>
              </a:rPr>
              <a:t>Nitazoxanide, an antiinfective agent, is effective in the treatment of a wide variety of patho-gens, including C. parvum, G. lamblia, E. histolytica, Blastocystis hominis, C. difficile, and rotavirus</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pic>
        <p:nvPicPr>
          <p:cNvPr id="353" name="Google Shape;353;p43"/>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44"/>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Arial"/>
              <a:buNone/>
            </a:pPr>
            <a:r>
              <a:rPr b="0" i="0" lang="en-US">
                <a:latin typeface="Arial"/>
                <a:ea typeface="Arial"/>
                <a:cs typeface="Arial"/>
                <a:sym typeface="Arial"/>
              </a:rPr>
              <a:t>PREVENTION</a:t>
            </a:r>
            <a:endParaRPr/>
          </a:p>
        </p:txBody>
      </p:sp>
      <p:sp>
        <p:nvSpPr>
          <p:cNvPr id="359" name="Google Shape;359;p44"/>
          <p:cNvSpPr txBox="1"/>
          <p:nvPr>
            <p:ph idx="1" type="body"/>
          </p:nvPr>
        </p:nvSpPr>
        <p:spPr>
          <a:xfrm>
            <a:off x="818712" y="2222287"/>
            <a:ext cx="10554574" cy="3636511"/>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p>
            <a:pPr indent="-342900" lvl="0" marL="342900" rtl="0" algn="l">
              <a:spcBef>
                <a:spcPts val="0"/>
              </a:spcBef>
              <a:spcAft>
                <a:spcPts val="0"/>
              </a:spcAft>
              <a:buSzPts val="1665"/>
              <a:buFont typeface="Century Gothic"/>
              <a:buAutoNum type="arabicPeriod"/>
            </a:pPr>
            <a:r>
              <a:rPr b="0" i="0" lang="en-US" sz="1665">
                <a:latin typeface="Arial"/>
                <a:ea typeface="Arial"/>
                <a:cs typeface="Arial"/>
                <a:sym typeface="Arial"/>
              </a:rPr>
              <a:t>Promotion of Exclusive Breastfeeding: Exclusive breastfeeding protects very young infants from diarrheal disease through the promotion of passive immunity and through reduction in the intake of potentially contaminated food and water.</a:t>
            </a:r>
            <a:endParaRPr/>
          </a:p>
          <a:p>
            <a:pPr indent="-342900" lvl="0" marL="342900" rtl="0" algn="l">
              <a:spcBef>
                <a:spcPts val="933"/>
              </a:spcBef>
              <a:spcAft>
                <a:spcPts val="0"/>
              </a:spcAft>
              <a:buSzPts val="1665"/>
              <a:buFont typeface="Century Gothic"/>
              <a:buAutoNum type="arabicPeriod"/>
            </a:pPr>
            <a:r>
              <a:rPr b="0" i="0" lang="en-US" sz="1665">
                <a:latin typeface="Arial"/>
                <a:ea typeface="Arial"/>
                <a:cs typeface="Arial"/>
                <a:sym typeface="Arial"/>
              </a:rPr>
              <a:t>Improved Complementary Feeding Practices</a:t>
            </a:r>
            <a:r>
              <a:rPr lang="en-US" sz="1665">
                <a:latin typeface="Arial"/>
                <a:ea typeface="Arial"/>
                <a:cs typeface="Arial"/>
                <a:sym typeface="Arial"/>
              </a:rPr>
              <a:t>: </a:t>
            </a:r>
            <a:r>
              <a:rPr b="0" i="0" lang="en-US" sz="1665">
                <a:latin typeface="Arial"/>
                <a:ea typeface="Arial"/>
                <a:cs typeface="Arial"/>
                <a:sym typeface="Arial"/>
              </a:rPr>
              <a:t>should be introduced at 6mo of age, and breastfeeding should continue for up to 2yr, Improved vitamin A status has been shown to reduce the frequency of severe diarrhea. Vitamin A supplementation reduces all-cause childhood mortality by 25%</a:t>
            </a:r>
            <a:endParaRPr/>
          </a:p>
          <a:p>
            <a:pPr indent="-342900" lvl="0" marL="342900" rtl="0" algn="l">
              <a:spcBef>
                <a:spcPts val="933"/>
              </a:spcBef>
              <a:spcAft>
                <a:spcPts val="0"/>
              </a:spcAft>
              <a:buSzPts val="1665"/>
              <a:buFont typeface="Century Gothic"/>
              <a:buAutoNum type="arabicPeriod"/>
            </a:pPr>
            <a:r>
              <a:rPr b="0" i="0" lang="en-US" sz="1665">
                <a:latin typeface="Arial"/>
                <a:ea typeface="Arial"/>
                <a:cs typeface="Arial"/>
                <a:sym typeface="Arial"/>
              </a:rPr>
              <a:t>Rotavirus Immunization</a:t>
            </a:r>
            <a:r>
              <a:rPr lang="en-US" sz="1665">
                <a:latin typeface="Arial"/>
                <a:ea typeface="Arial"/>
                <a:cs typeface="Arial"/>
                <a:sym typeface="Arial"/>
              </a:rPr>
              <a:t>: </a:t>
            </a:r>
            <a:r>
              <a:rPr b="0" i="0" lang="en-US" sz="1665">
                <a:latin typeface="Arial"/>
                <a:ea typeface="Arial"/>
                <a:cs typeface="Arial"/>
                <a:sym typeface="Arial"/>
              </a:rPr>
              <a:t>The institution of large-scale rotavirus vaccination programs has led to major reduction in the burden of disease and associated mortality. In an evaluation of large-scale rotavirus vaccine introduction, coverage rate of 74% was achieved in infants younger than 12mo of age, with 41% reduction (95% CI, 36-47%) in diarrhea-related mortality.</a:t>
            </a:r>
            <a:endParaRPr/>
          </a:p>
          <a:p>
            <a:pPr indent="-342900" lvl="0" marL="342900" rtl="0" algn="l">
              <a:spcBef>
                <a:spcPts val="933"/>
              </a:spcBef>
              <a:spcAft>
                <a:spcPts val="0"/>
              </a:spcAft>
              <a:buSzPts val="1665"/>
              <a:buChar char="🞆"/>
            </a:pPr>
            <a:r>
              <a:rPr lang="en-US" sz="1665">
                <a:latin typeface="Arial"/>
                <a:ea typeface="Arial"/>
                <a:cs typeface="Arial"/>
                <a:sym typeface="Arial"/>
              </a:rPr>
              <a:t>V</a:t>
            </a:r>
            <a:r>
              <a:rPr b="0" i="0" lang="en-US" sz="1665">
                <a:latin typeface="Arial"/>
                <a:ea typeface="Arial"/>
                <a:cs typeface="Arial"/>
                <a:sym typeface="Arial"/>
              </a:rPr>
              <a:t>accines against cholera, Shigella, and ETEC. Preventive use of cholera vaccines in endemic countries can reduce the risk of developing cholera by 52% (95% CI, 36-65%).</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45"/>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Arial"/>
              <a:buNone/>
            </a:pPr>
            <a:r>
              <a:rPr b="0" i="0" lang="en-US">
                <a:latin typeface="Arial"/>
                <a:ea typeface="Arial"/>
                <a:cs typeface="Arial"/>
                <a:sym typeface="Arial"/>
              </a:rPr>
              <a:t>PREVENTION</a:t>
            </a:r>
            <a:endParaRPr/>
          </a:p>
        </p:txBody>
      </p:sp>
      <p:sp>
        <p:nvSpPr>
          <p:cNvPr id="365" name="Google Shape;365;p45"/>
          <p:cNvSpPr txBox="1"/>
          <p:nvPr>
            <p:ph idx="1" type="body"/>
          </p:nvPr>
        </p:nvSpPr>
        <p:spPr>
          <a:xfrm>
            <a:off x="818712" y="2222287"/>
            <a:ext cx="10554574" cy="3636511"/>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p>
            <a:pPr indent="0" lvl="0" marL="0" rtl="0" algn="l">
              <a:spcBef>
                <a:spcPts val="0"/>
              </a:spcBef>
              <a:spcAft>
                <a:spcPts val="0"/>
              </a:spcAft>
              <a:buSzPts val="1800"/>
              <a:buNone/>
            </a:pPr>
            <a:r>
              <a:rPr b="0" i="0" lang="en-US">
                <a:latin typeface="Arial"/>
                <a:ea typeface="Arial"/>
                <a:cs typeface="Arial"/>
                <a:sym typeface="Arial"/>
              </a:rPr>
              <a:t>5. Improved Water and Sanitary Facilities and Promotion of Personal and Domestic Hygiene: an estimated 88% of all diarrheal deaths worldwide can be attributed to unsafe water, inadequate sanitation, and poor hygiene</a:t>
            </a:r>
            <a:endParaRPr/>
          </a:p>
          <a:p>
            <a:pPr indent="0" lvl="0" marL="0" rtl="0" algn="l">
              <a:spcBef>
                <a:spcPts val="960"/>
              </a:spcBef>
              <a:spcAft>
                <a:spcPts val="0"/>
              </a:spcAft>
              <a:buSzPts val="1800"/>
              <a:buNone/>
            </a:pPr>
            <a:r>
              <a:rPr b="0" i="0" lang="en-US">
                <a:latin typeface="Arial"/>
                <a:ea typeface="Arial"/>
                <a:cs typeface="Arial"/>
                <a:sym typeface="Arial"/>
              </a:rPr>
              <a:t>6. Improved Case Management of Diarrhea: mproved management of acute diarrhea is a key factor in reducing the burden of prolonged episodes and persistent diarrhea. The WHO/UNICEF recommendations to use </a:t>
            </a:r>
            <a:r>
              <a:rPr b="0" i="0" lang="en-US">
                <a:solidFill>
                  <a:schemeClr val="accent1"/>
                </a:solidFill>
                <a:latin typeface="Arial"/>
                <a:ea typeface="Arial"/>
                <a:cs typeface="Arial"/>
                <a:sym typeface="Arial"/>
              </a:rPr>
              <a:t>low-osmolality ORS and zinc supplementation for the management of diarrhea, coupled with selective and appropriate use of antibiotics</a:t>
            </a:r>
            <a:r>
              <a:rPr b="0" i="0" lang="en-US">
                <a:latin typeface="Arial"/>
                <a:ea typeface="Arial"/>
                <a:cs typeface="Arial"/>
                <a:sym typeface="Arial"/>
              </a:rPr>
              <a:t>, have the potential to reduce the number of diarrheal deaths among children through Community Case Management and Integrated Management of Childhood Illnesses.</a:t>
            </a:r>
            <a:endParaRPr/>
          </a:p>
          <a:p>
            <a:pPr indent="0" lvl="0" marL="0" rtl="0" algn="l">
              <a:spcBef>
                <a:spcPts val="960"/>
              </a:spcBef>
              <a:spcAft>
                <a:spcPts val="0"/>
              </a:spcAft>
              <a:buSzPts val="1800"/>
              <a:buNone/>
            </a:pPr>
            <a:r>
              <a:t/>
            </a:r>
            <a:endParaRPr b="0" i="0">
              <a:latin typeface="Arial"/>
              <a:ea typeface="Arial"/>
              <a:cs typeface="Arial"/>
              <a:sym typeface="Arial"/>
            </a:endParaRPr>
          </a:p>
          <a:p>
            <a:pPr indent="0" lvl="0" marL="0" rtl="0" algn="l">
              <a:spcBef>
                <a:spcPts val="960"/>
              </a:spcBef>
              <a:spcAft>
                <a:spcPts val="0"/>
              </a:spcAft>
              <a:buSzPts val="1800"/>
              <a:buNone/>
            </a:pPr>
            <a:r>
              <a:t/>
            </a:r>
            <a:endParaRPr b="0" i="0">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pic>
        <p:nvPicPr>
          <p:cNvPr id="370" name="Google Shape;370;p46"/>
          <p:cNvPicPr preferRelativeResize="0"/>
          <p:nvPr>
            <p:ph idx="1" type="body"/>
          </p:nvPr>
        </p:nvPicPr>
        <p:blipFill rotWithShape="1">
          <a:blip r:embed="rId3">
            <a:alphaModFix/>
          </a:blip>
          <a:srcRect b="0" l="0" r="0" t="0"/>
          <a:stretch/>
        </p:blipFill>
        <p:spPr>
          <a:xfrm>
            <a:off x="0" y="0"/>
            <a:ext cx="12191999" cy="6858000"/>
          </a:xfrm>
          <a:prstGeom prst="rect">
            <a:avLst/>
          </a:prstGeom>
          <a:noFill/>
          <a:ln>
            <a:noFill/>
          </a:ln>
          <a:effectLst>
            <a:outerShdw blurRad="50800">
              <a:srgbClr val="000000">
                <a:alpha val="40000"/>
              </a:srgbClr>
            </a:outerShdw>
          </a:effectLst>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48"/>
          <p:cNvSpPr txBox="1"/>
          <p:nvPr>
            <p:ph idx="1" type="body"/>
          </p:nvPr>
        </p:nvSpPr>
        <p:spPr>
          <a:xfrm>
            <a:off x="818712" y="2222287"/>
            <a:ext cx="10554574" cy="3636511"/>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rmAutofit/>
          </a:bodyPr>
          <a:lstStyle/>
          <a:p>
            <a:pPr indent="0" lvl="0" marL="0" rtl="0" algn="ctr">
              <a:spcBef>
                <a:spcPts val="0"/>
              </a:spcBef>
              <a:spcAft>
                <a:spcPts val="0"/>
              </a:spcAft>
              <a:buSzPts val="4000"/>
              <a:buNone/>
            </a:pPr>
            <a:r>
              <a:rPr b="1" lang="en-US" sz="4000"/>
              <a:t>Thank you</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p5"/>
          <p:cNvPicPr preferRelativeResize="0"/>
          <p:nvPr/>
        </p:nvPicPr>
        <p:blipFill rotWithShape="1">
          <a:blip r:embed="rId3">
            <a:alphaModFix/>
          </a:blip>
          <a:srcRect b="0" l="0" r="0" t="0"/>
          <a:stretch/>
        </p:blipFill>
        <p:spPr>
          <a:xfrm>
            <a:off x="-70884" y="0"/>
            <a:ext cx="12262884" cy="68579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6"/>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p7"/>
          <p:cNvPicPr preferRelativeResize="0"/>
          <p:nvPr>
            <p:ph idx="1" type="body"/>
          </p:nvPr>
        </p:nvPicPr>
        <p:blipFill rotWithShape="1">
          <a:blip r:embed="rId3">
            <a:alphaModFix/>
          </a:blip>
          <a:srcRect b="0" l="0" r="0" t="0"/>
          <a:stretch/>
        </p:blipFill>
        <p:spPr>
          <a:xfrm>
            <a:off x="0" y="0"/>
            <a:ext cx="12192000" cy="6858000"/>
          </a:xfrm>
          <a:prstGeom prst="rect">
            <a:avLst/>
          </a:prstGeom>
          <a:noFill/>
          <a:ln>
            <a:noFill/>
          </a:ln>
          <a:effectLst>
            <a:outerShdw blurRad="50800">
              <a:srgbClr val="000000">
                <a:alpha val="4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id="153" name="Google Shape;153;p8"/>
          <p:cNvPicPr preferRelativeResize="0"/>
          <p:nvPr>
            <p:ph idx="1" type="body"/>
          </p:nvPr>
        </p:nvPicPr>
        <p:blipFill rotWithShape="1">
          <a:blip r:embed="rId3">
            <a:alphaModFix/>
          </a:blip>
          <a:srcRect b="0" l="0" r="0" t="0"/>
          <a:stretch/>
        </p:blipFill>
        <p:spPr>
          <a:xfrm>
            <a:off x="0" y="0"/>
            <a:ext cx="12192000" cy="6858000"/>
          </a:xfrm>
          <a:prstGeom prst="rect">
            <a:avLst/>
          </a:prstGeom>
          <a:noFill/>
          <a:ln>
            <a:noFill/>
          </a:ln>
          <a:effectLst>
            <a:outerShdw blurRad="50800">
              <a:srgbClr val="000000">
                <a:alpha val="4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id="158" name="Google Shape;158;p9"/>
          <p:cNvPicPr preferRelativeResize="0"/>
          <p:nvPr>
            <p:ph idx="1" type="body"/>
          </p:nvPr>
        </p:nvPicPr>
        <p:blipFill rotWithShape="1">
          <a:blip r:embed="rId3">
            <a:alphaModFix/>
          </a:blip>
          <a:srcRect b="0" l="0" r="0" t="0"/>
          <a:stretch/>
        </p:blipFill>
        <p:spPr>
          <a:xfrm>
            <a:off x="0" y="0"/>
            <a:ext cx="12191999" cy="6858000"/>
          </a:xfrm>
          <a:prstGeom prst="rect">
            <a:avLst/>
          </a:prstGeom>
          <a:noFill/>
          <a:ln>
            <a:noFill/>
          </a:ln>
          <a:effectLst>
            <a:outerShdw blurRad="50800">
              <a:srgbClr val="000000">
                <a:alpha val="400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Quotable">
  <a:themeElements>
    <a:clrScheme name="Quotable">
      <a:dk1>
        <a:srgbClr val="000000"/>
      </a:dk1>
      <a:lt1>
        <a:srgbClr val="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2020-12-19T16:52:07Z</dcterms:created>
  <dc:creator>batoul hamada</dc:creator>
</cp:coreProperties>
</file>