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B59E9-5D84-4D8B-81CF-590C1BEC2336}" type="datetimeFigureOut">
              <a:rPr lang="ar-SA" smtClean="0"/>
              <a:t>02/03/1442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5A649-2D6A-4765-83B5-C2EDA4DE157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35063" r="45491" b="21625"/>
          <a:stretch>
            <a:fillRect/>
          </a:stretch>
        </p:blipFill>
        <p:spPr bwMode="auto">
          <a:xfrm>
            <a:off x="0" y="692696"/>
            <a:ext cx="92039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19313" r="44384" b="21625"/>
          <a:stretch>
            <a:fillRect/>
          </a:stretch>
        </p:blipFill>
        <p:spPr bwMode="auto">
          <a:xfrm>
            <a:off x="-180528" y="0"/>
            <a:ext cx="9505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20297" r="44384" b="21625"/>
          <a:stretch>
            <a:fillRect/>
          </a:stretch>
        </p:blipFill>
        <p:spPr bwMode="auto">
          <a:xfrm>
            <a:off x="0" y="-1"/>
            <a:ext cx="9144000" cy="691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20297" r="42723" b="226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3250" r="44384" b="2064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22266" r="43830" b="2261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20297" r="43830" b="21625"/>
          <a:stretch>
            <a:fillRect/>
          </a:stretch>
        </p:blipFill>
        <p:spPr bwMode="auto">
          <a:xfrm>
            <a:off x="0" y="0"/>
            <a:ext cx="9144000" cy="700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18329" r="42724" b="19657"/>
          <a:stretch>
            <a:fillRect/>
          </a:stretch>
        </p:blipFill>
        <p:spPr bwMode="auto">
          <a:xfrm>
            <a:off x="0" y="-1"/>
            <a:ext cx="9144000" cy="68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4235" r="44384" b="21625"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19313" r="43277" b="22610"/>
          <a:stretch>
            <a:fillRect/>
          </a:stretch>
        </p:blipFill>
        <p:spPr bwMode="auto">
          <a:xfrm>
            <a:off x="0" y="-1"/>
            <a:ext cx="9144000" cy="691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7188" r="43277" b="20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16360" r="43277" b="18673"/>
          <a:stretch>
            <a:fillRect/>
          </a:stretch>
        </p:blipFill>
        <p:spPr bwMode="auto">
          <a:xfrm>
            <a:off x="-1" y="0"/>
            <a:ext cx="8832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2175" t="19687" r="44657" b="22236"/>
          <a:stretch>
            <a:fillRect/>
          </a:stretch>
        </p:blipFill>
        <p:spPr bwMode="auto">
          <a:xfrm>
            <a:off x="0" y="-1"/>
            <a:ext cx="9144000" cy="691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18329" r="43830" b="21625"/>
          <a:stretch>
            <a:fillRect/>
          </a:stretch>
        </p:blipFill>
        <p:spPr bwMode="auto">
          <a:xfrm>
            <a:off x="0" y="0"/>
            <a:ext cx="9144000" cy="68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8492" t="16532" r="39485" b="20469"/>
          <a:stretch>
            <a:fillRect/>
          </a:stretch>
        </p:blipFill>
        <p:spPr bwMode="auto">
          <a:xfrm>
            <a:off x="0" y="0"/>
            <a:ext cx="905529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18329" r="39956" b="19657"/>
          <a:stretch>
            <a:fillRect/>
          </a:stretch>
        </p:blipFill>
        <p:spPr bwMode="auto">
          <a:xfrm>
            <a:off x="-1" y="0"/>
            <a:ext cx="93214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21282" r="43830" b="21625"/>
          <a:stretch>
            <a:fillRect/>
          </a:stretch>
        </p:blipFill>
        <p:spPr bwMode="auto">
          <a:xfrm>
            <a:off x="0" y="0"/>
            <a:ext cx="908412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1895" t="22266" r="43830" b="20641"/>
          <a:stretch>
            <a:fillRect/>
          </a:stretch>
        </p:blipFill>
        <p:spPr bwMode="auto">
          <a:xfrm>
            <a:off x="0" y="0"/>
            <a:ext cx="90997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21282" r="43277" b="20641"/>
          <a:stretch>
            <a:fillRect/>
          </a:stretch>
        </p:blipFill>
        <p:spPr bwMode="auto">
          <a:xfrm>
            <a:off x="-1" y="0"/>
            <a:ext cx="9298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2729" t="20297" r="44103" b="22610"/>
          <a:stretch>
            <a:fillRect/>
          </a:stretch>
        </p:blipFill>
        <p:spPr bwMode="auto">
          <a:xfrm>
            <a:off x="0" y="0"/>
            <a:ext cx="92228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16360" r="39957" b="2064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0297" r="43830" b="19657"/>
          <a:stretch>
            <a:fillRect/>
          </a:stretch>
        </p:blipFill>
        <p:spPr bwMode="auto">
          <a:xfrm>
            <a:off x="0" y="0"/>
            <a:ext cx="9144000" cy="672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20297" r="42171" b="22610"/>
          <a:stretch>
            <a:fillRect/>
          </a:stretch>
        </p:blipFill>
        <p:spPr bwMode="auto">
          <a:xfrm>
            <a:off x="0" y="0"/>
            <a:ext cx="91416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7344" r="43830" b="21625"/>
          <a:stretch>
            <a:fillRect/>
          </a:stretch>
        </p:blipFill>
        <p:spPr bwMode="auto">
          <a:xfrm>
            <a:off x="395536" y="0"/>
            <a:ext cx="8748464" cy="695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1341" t="19313" r="42724" b="21625"/>
          <a:stretch>
            <a:fillRect/>
          </a:stretch>
        </p:blipFill>
        <p:spPr bwMode="auto">
          <a:xfrm>
            <a:off x="-1" y="0"/>
            <a:ext cx="912633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895" t="20297" r="43277" b="21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895" t="19313" r="43277" b="21625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20297" r="43830" b="2654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21282" r="42724" b="20640"/>
          <a:stretch>
            <a:fillRect/>
          </a:stretch>
        </p:blipFill>
        <p:spPr bwMode="auto">
          <a:xfrm>
            <a:off x="-1" y="0"/>
            <a:ext cx="91934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0297" r="43830" b="20641"/>
          <a:stretch>
            <a:fillRect/>
          </a:stretch>
        </p:blipFill>
        <p:spPr bwMode="auto">
          <a:xfrm>
            <a:off x="0" y="0"/>
            <a:ext cx="9144000" cy="678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2266" r="43830" b="20641"/>
          <a:stretch>
            <a:fillRect/>
          </a:stretch>
        </p:blipFill>
        <p:spPr bwMode="auto">
          <a:xfrm>
            <a:off x="0" y="-1"/>
            <a:ext cx="9144000" cy="679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عرض على الشاشة (3:4)‏</PresentationFormat>
  <Paragraphs>0</Paragraphs>
  <Slides>31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rana saeed</dc:creator>
  <cp:lastModifiedBy>rana saeed</cp:lastModifiedBy>
  <cp:revision>1</cp:revision>
  <dcterms:created xsi:type="dcterms:W3CDTF">2020-09-20T10:51:34Z</dcterms:created>
  <dcterms:modified xsi:type="dcterms:W3CDTF">2020-09-20T13:34:34Z</dcterms:modified>
</cp:coreProperties>
</file>