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2DE1-28B0-4EC8-A750-CB3F9B54E094}" type="datetimeFigureOut">
              <a:rPr lang="ar-SA" smtClean="0"/>
              <a:t>05/25/1442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B7F7-66ED-4095-A217-B7C58679CE7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4235" r="41617" b="23594"/>
          <a:stretch>
            <a:fillRect/>
          </a:stretch>
        </p:blipFill>
        <p:spPr bwMode="auto">
          <a:xfrm>
            <a:off x="0" y="0"/>
            <a:ext cx="9144000" cy="64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8329" r="39956" b="23594"/>
          <a:stretch>
            <a:fillRect/>
          </a:stretch>
        </p:blipFill>
        <p:spPr bwMode="auto">
          <a:xfrm>
            <a:off x="323528" y="0"/>
            <a:ext cx="8568952" cy="64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1282" r="39956" b="27531"/>
          <a:stretch>
            <a:fillRect/>
          </a:stretch>
        </p:blipFill>
        <p:spPr bwMode="auto">
          <a:xfrm>
            <a:off x="827584" y="764704"/>
            <a:ext cx="78765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3250" r="43830" b="24579"/>
          <a:stretch>
            <a:fillRect/>
          </a:stretch>
        </p:blipFill>
        <p:spPr bwMode="auto">
          <a:xfrm>
            <a:off x="251520" y="260648"/>
            <a:ext cx="87087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5215" t="19313" r="40510" b="26547"/>
          <a:stretch>
            <a:fillRect/>
          </a:stretch>
        </p:blipFill>
        <p:spPr bwMode="auto">
          <a:xfrm>
            <a:off x="611560" y="692696"/>
            <a:ext cx="816963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0297" r="39956" b="27532"/>
          <a:stretch>
            <a:fillRect/>
          </a:stretch>
        </p:blipFill>
        <p:spPr bwMode="auto">
          <a:xfrm>
            <a:off x="467544" y="476672"/>
            <a:ext cx="837194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9313" r="39956" b="25563"/>
          <a:stretch>
            <a:fillRect/>
          </a:stretch>
        </p:blipFill>
        <p:spPr bwMode="auto">
          <a:xfrm>
            <a:off x="323528" y="260648"/>
            <a:ext cx="8532440" cy="60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20297" r="41617" b="34422"/>
          <a:stretch>
            <a:fillRect/>
          </a:stretch>
        </p:blipFill>
        <p:spPr bwMode="auto">
          <a:xfrm>
            <a:off x="0" y="476672"/>
            <a:ext cx="923536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8329" r="38850" b="24578"/>
          <a:stretch>
            <a:fillRect/>
          </a:stretch>
        </p:blipFill>
        <p:spPr bwMode="auto">
          <a:xfrm>
            <a:off x="179512" y="188640"/>
            <a:ext cx="87551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8329" r="39403" b="24578"/>
          <a:stretch>
            <a:fillRect/>
          </a:stretch>
        </p:blipFill>
        <p:spPr bwMode="auto">
          <a:xfrm>
            <a:off x="539552" y="332656"/>
            <a:ext cx="824615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2266" r="39403" b="24579"/>
          <a:stretch>
            <a:fillRect/>
          </a:stretch>
        </p:blipFill>
        <p:spPr bwMode="auto">
          <a:xfrm>
            <a:off x="0" y="0"/>
            <a:ext cx="913378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37" t="20672" r="39676" b="23220"/>
          <a:stretch>
            <a:fillRect/>
          </a:stretch>
        </p:blipFill>
        <p:spPr bwMode="auto">
          <a:xfrm>
            <a:off x="395536" y="332656"/>
            <a:ext cx="857202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1282" r="39956" b="24578"/>
          <a:stretch>
            <a:fillRect/>
          </a:stretch>
        </p:blipFill>
        <p:spPr bwMode="auto">
          <a:xfrm>
            <a:off x="179512" y="188640"/>
            <a:ext cx="896448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3250" r="41617" b="28516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8329" r="39956" b="27531"/>
          <a:stretch>
            <a:fillRect/>
          </a:stretch>
        </p:blipFill>
        <p:spPr bwMode="auto">
          <a:xfrm>
            <a:off x="502598" y="332656"/>
            <a:ext cx="864140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عرض على الشاشة (3:4)‏</PresentationFormat>
  <Paragraphs>0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rana saeed</dc:creator>
  <cp:lastModifiedBy>rana saeed</cp:lastModifiedBy>
  <cp:revision>1</cp:revision>
  <dcterms:created xsi:type="dcterms:W3CDTF">2021-01-07T21:20:39Z</dcterms:created>
  <dcterms:modified xsi:type="dcterms:W3CDTF">2021-01-07T21:59:50Z</dcterms:modified>
</cp:coreProperties>
</file>