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3" r:id="rId4"/>
    <p:sldId id="275" r:id="rId5"/>
    <p:sldId id="295" r:id="rId6"/>
    <p:sldId id="265" r:id="rId7"/>
    <p:sldId id="266" r:id="rId8"/>
    <p:sldId id="267" r:id="rId9"/>
    <p:sldId id="268" r:id="rId10"/>
    <p:sldId id="269" r:id="rId11"/>
    <p:sldId id="271" r:id="rId12"/>
    <p:sldId id="264" r:id="rId13"/>
    <p:sldId id="256" r:id="rId14"/>
    <p:sldId id="270" r:id="rId15"/>
    <p:sldId id="292" r:id="rId16"/>
    <p:sldId id="294" r:id="rId17"/>
    <p:sldId id="285" r:id="rId18"/>
    <p:sldId id="276" r:id="rId19"/>
    <p:sldId id="286" r:id="rId20"/>
    <p:sldId id="283" r:id="rId21"/>
    <p:sldId id="287" r:id="rId22"/>
    <p:sldId id="281" r:id="rId23"/>
    <p:sldId id="288" r:id="rId24"/>
    <p:sldId id="282" r:id="rId25"/>
    <p:sldId id="284" r:id="rId26"/>
    <p:sldId id="258" r:id="rId27"/>
    <p:sldId id="261" r:id="rId28"/>
    <p:sldId id="277" r:id="rId29"/>
    <p:sldId id="278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22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0" y="1713"/>
            <a:ext cx="9144000" cy="6854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13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15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07.jpg"/>
          <p:cNvPicPr>
            <a:picLocks noChangeAspect="1"/>
          </p:cNvPicPr>
          <p:nvPr/>
        </p:nvPicPr>
        <p:blipFill>
          <a:blip r:embed="rId2" cstate="print">
            <a:lum bright="-4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928_101258-1.jpg"/>
          <p:cNvPicPr>
            <a:picLocks noChangeAspect="1"/>
          </p:cNvPicPr>
          <p:nvPr/>
        </p:nvPicPr>
        <p:blipFill>
          <a:blip r:embed="rId2" cstate="print"/>
          <a:srcRect r="15833" b="15556"/>
          <a:stretch>
            <a:fillRect/>
          </a:stretch>
        </p:blipFill>
        <p:spPr>
          <a:xfrm>
            <a:off x="0" y="-1"/>
            <a:ext cx="9144000" cy="68806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14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13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12.jpg"/>
          <p:cNvPicPr>
            <a:picLocks noChangeAspect="1"/>
          </p:cNvPicPr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1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0.jpg"/>
          <p:cNvPicPr>
            <a:picLocks noChangeAspect="1"/>
          </p:cNvPicPr>
          <p:nvPr/>
        </p:nvPicPr>
        <p:blipFill>
          <a:blip r:embed="rId2" cstate="print">
            <a:lum bright="-3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10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24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r="9980" b="5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6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7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8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9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5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5-WA000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7608440185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7608475942.jpg"/>
          <p:cNvPicPr>
            <a:picLocks noChangeAspect="1"/>
          </p:cNvPicPr>
          <p:nvPr/>
        </p:nvPicPr>
        <p:blipFill>
          <a:blip r:embed="rId2" cstate="print">
            <a:lum bright="-3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1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3-WA0002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23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1005-WA0006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15517" b="2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25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 t="2222" b="4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70929-WA0003-1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rcRect l="11273" t="6972" r="11272"/>
          <a:stretch>
            <a:fillRect/>
          </a:stretch>
        </p:blipFill>
        <p:spPr>
          <a:xfrm>
            <a:off x="0" y="0"/>
            <a:ext cx="9144000" cy="68628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08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t="178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10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b="430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11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45720"/>
            <a:ext cx="9144000" cy="6766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12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Anwar Jolany</dc:creator>
  <cp:lastModifiedBy>LENOVO</cp:lastModifiedBy>
  <cp:revision>8</cp:revision>
  <dcterms:created xsi:type="dcterms:W3CDTF">2006-08-16T00:00:00Z</dcterms:created>
  <dcterms:modified xsi:type="dcterms:W3CDTF">2017-10-21T15:49:41Z</dcterms:modified>
</cp:coreProperties>
</file>