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63" r:id="rId3"/>
    <p:sldId id="266" r:id="rId4"/>
    <p:sldId id="262" r:id="rId5"/>
    <p:sldId id="261" r:id="rId6"/>
    <p:sldId id="260" r:id="rId7"/>
    <p:sldId id="271" r:id="rId8"/>
    <p:sldId id="259" r:id="rId9"/>
    <p:sldId id="258" r:id="rId10"/>
    <p:sldId id="257" r:id="rId11"/>
    <p:sldId id="264" r:id="rId12"/>
    <p:sldId id="286" r:id="rId13"/>
    <p:sldId id="277" r:id="rId14"/>
    <p:sldId id="272" r:id="rId15"/>
    <p:sldId id="285" r:id="rId16"/>
    <p:sldId id="284" r:id="rId17"/>
    <p:sldId id="283" r:id="rId18"/>
    <p:sldId id="282" r:id="rId19"/>
    <p:sldId id="279" r:id="rId20"/>
    <p:sldId id="281" r:id="rId21"/>
    <p:sldId id="280" r:id="rId22"/>
    <p:sldId id="278" r:id="rId23"/>
    <p:sldId id="274" r:id="rId24"/>
    <p:sldId id="273" r:id="rId25"/>
    <p:sldId id="269" r:id="rId26"/>
    <p:sldId id="268" r:id="rId27"/>
    <p:sldId id="270" r:id="rId28"/>
    <p:sldId id="267" r:id="rId29"/>
    <p:sldId id="308" r:id="rId30"/>
    <p:sldId id="291" r:id="rId31"/>
    <p:sldId id="309" r:id="rId32"/>
    <p:sldId id="313" r:id="rId33"/>
    <p:sldId id="310" r:id="rId34"/>
    <p:sldId id="307" r:id="rId35"/>
    <p:sldId id="298" r:id="rId36"/>
    <p:sldId id="293" r:id="rId37"/>
    <p:sldId id="318" r:id="rId38"/>
    <p:sldId id="290" r:id="rId39"/>
    <p:sldId id="292" r:id="rId40"/>
    <p:sldId id="311" r:id="rId41"/>
    <p:sldId id="314" r:id="rId42"/>
    <p:sldId id="315" r:id="rId43"/>
    <p:sldId id="287" r:id="rId44"/>
    <p:sldId id="296" r:id="rId45"/>
    <p:sldId id="320" r:id="rId46"/>
    <p:sldId id="319" r:id="rId47"/>
    <p:sldId id="295" r:id="rId48"/>
    <p:sldId id="306" r:id="rId49"/>
    <p:sldId id="316" r:id="rId50"/>
    <p:sldId id="299" r:id="rId51"/>
    <p:sldId id="305" r:id="rId52"/>
    <p:sldId id="289" r:id="rId53"/>
    <p:sldId id="304" r:id="rId54"/>
    <p:sldId id="302" r:id="rId55"/>
    <p:sldId id="288" r:id="rId56"/>
    <p:sldId id="303" r:id="rId57"/>
    <p:sldId id="30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5161" autoAdjust="0"/>
  </p:normalViewPr>
  <p:slideViewPr>
    <p:cSldViewPr>
      <p:cViewPr varScale="1">
        <p:scale>
          <a:sx n="68" d="100"/>
          <a:sy n="68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1ED6-95B5-4D64-B481-C30B3A3B424A}" type="datetimeFigureOut">
              <a:rPr lang="ar-SA" smtClean="0"/>
              <a:t>02/03/1439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18E1B-7493-457D-B38A-941B893DC4D3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8E1B-7493-457D-B38A-941B893DC4D3}" type="slidenum">
              <a:rPr lang="ar-SA" smtClean="0"/>
              <a:t>22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779260092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0624346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-26035"/>
            <a:ext cx="9144000" cy="68840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0626323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0628168.jpg"/>
          <p:cNvPicPr>
            <a:picLocks noChangeAspect="1"/>
          </p:cNvPicPr>
          <p:nvPr/>
        </p:nvPicPr>
        <p:blipFill>
          <a:blip r:embed="rId2" cstate="print">
            <a:lum bright="-30000" contrast="20000"/>
          </a:blip>
          <a:srcRect l="23722" b="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6891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645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495967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40585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48907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50796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55424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64903.jpg"/>
          <p:cNvPicPr>
            <a:picLocks noChangeAspect="1"/>
          </p:cNvPicPr>
          <p:nvPr/>
        </p:nvPicPr>
        <p:blipFill>
          <a:blip r:embed="rId2" cstate="print">
            <a:lum bright="-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779263983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-1"/>
            <a:ext cx="9144000" cy="68370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58560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62773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7367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87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492854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494438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501364.jpg"/>
          <p:cNvPicPr>
            <a:picLocks noChangeAspect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>
          <a:xfrm>
            <a:off x="0" y="0"/>
            <a:ext cx="914400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50295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499863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505544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D8B14-A496-4E25-B29A-58B7895DE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70929-WA000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061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6262-321A-4D53-81F8-D3DE4820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8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DB8ED-5B11-46C1-88D4-3F1AF2D0F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CDEB1E-580F-4E3A-B46A-CFF3A7F5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7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69316-0B50-4F33-807B-7BF9DA829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43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B23A89-3B62-47FA-97C3-DF09E401B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" y="4689"/>
            <a:ext cx="9139311" cy="68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F2DB3-82CE-4B24-91D7-2600E61C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6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1C839-3653-4DD7-B39E-682C3BBE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154EAF-64BC-4E95-B826-B6F0B7B3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57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DD72D-64BA-4FD6-8547-7D214F51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62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F4463-2BF6-4324-9D4F-E0E6BF76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9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779267151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b="41041"/>
          <a:stretch>
            <a:fillRect/>
          </a:stretch>
        </p:blipFill>
        <p:spPr>
          <a:xfrm>
            <a:off x="0" y="0"/>
            <a:ext cx="9144000" cy="688875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9E9A9-B4F5-4B56-AD71-5EB2620C3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0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491640-8911-45A6-82BD-1096C8E9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8" y="0"/>
            <a:ext cx="9147517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3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3DAAD-944A-46D7-A26A-FB1C4DE55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" y="0"/>
            <a:ext cx="9133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2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9E8843-9786-4F61-BE99-E4FC68FF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9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B7C72-5BAB-4740-9CF1-117641F4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9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B47C9-417F-4944-8650-EE1E13A06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86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272A3-98B8-4B41-92A8-158A8BE68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3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4FF80-B66A-4E98-8D74-BB554EE56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20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7038A-EBDE-4DC6-B358-B1947DF46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4"/>
          <a:stretch/>
        </p:blipFill>
        <p:spPr>
          <a:xfrm>
            <a:off x="0" y="-19929"/>
            <a:ext cx="9144000" cy="68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25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FDABAD-A9B3-4E09-9B72-F75DF9EAA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" y="-76200"/>
            <a:ext cx="9141656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0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779271381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rcRect b="34444"/>
          <a:stretch>
            <a:fillRect/>
          </a:stretch>
        </p:blipFill>
        <p:spPr>
          <a:xfrm>
            <a:off x="0" y="0"/>
            <a:ext cx="9144000" cy="686025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B9322-505E-4BD2-9575-1BD41339F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4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90754-45B6-4E82-BC84-FE48FE74F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5555" b="28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0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67777B-1419-4550-A3DE-6928A77C86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8889" b="18889"/>
          <a:stretch/>
        </p:blipFill>
        <p:spPr>
          <a:xfrm>
            <a:off x="1295400" y="0"/>
            <a:ext cx="7467600" cy="6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26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CEBD9-2FD1-4D9C-AD75-90AEC7D0D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13333" r="8148" b="3333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43F548-D2D7-4D4D-9440-18D8C79C3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86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8B07E-7A50-4822-8BB1-46D3EE34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24445" r="15926" b="39999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39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7507E-A930-4075-9F1E-A6646E74A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8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42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F9AF98-AA52-4F1F-B6C2-DA3FF861C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15556" r="17037" b="54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7779278006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409498197.jpg"/>
          <p:cNvPicPr>
            <a:picLocks noChangeAspect="1"/>
          </p:cNvPicPr>
          <p:nvPr/>
        </p:nvPicPr>
        <p:blipFill>
          <a:blip r:embed="rId2" cstate="print">
            <a:lum bright="-4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0619855.jpg"/>
          <p:cNvPicPr>
            <a:picLocks noChangeAspect="1"/>
          </p:cNvPicPr>
          <p:nvPr/>
        </p:nvPicPr>
        <p:blipFill>
          <a:blip r:embed="rId2" cstate="print">
            <a:lum bright="-40000" contrast="40000"/>
          </a:blip>
          <a:stretch>
            <a:fillRect/>
          </a:stretch>
        </p:blipFill>
        <p:spPr>
          <a:xfrm>
            <a:off x="0" y="-28893"/>
            <a:ext cx="9144000" cy="68868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08220622183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</Words>
  <Application>Microsoft Office PowerPoint</Application>
  <PresentationFormat>On-screen Show (4:3)</PresentationFormat>
  <Paragraphs>1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Anwar Jolany</dc:creator>
  <cp:lastModifiedBy>LENOVO</cp:lastModifiedBy>
  <cp:revision>14</cp:revision>
  <dcterms:created xsi:type="dcterms:W3CDTF">2006-08-16T00:00:00Z</dcterms:created>
  <dcterms:modified xsi:type="dcterms:W3CDTF">2017-11-20T15:39:35Z</dcterms:modified>
</cp:coreProperties>
</file>