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ppt/theme/themeOverride1.xml" ContentType="application/vnd.openxmlformats-officedocument.themeOverride+xml"/>
  <Default Extension="wav" ContentType="audio/wav"/>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64" r:id="rId2"/>
    <p:sldId id="256" r:id="rId3"/>
    <p:sldId id="257" r:id="rId4"/>
    <p:sldId id="258" r:id="rId5"/>
    <p:sldId id="259" r:id="rId6"/>
    <p:sldId id="260" r:id="rId7"/>
    <p:sldId id="261" r:id="rId8"/>
    <p:sldId id="262" r:id="rId9"/>
    <p:sldId id="263" r:id="rId10"/>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8" d="100"/>
          <a:sy n="68" d="100"/>
        </p:scale>
        <p:origin x="-1434"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4" name="رابط مستقيم 3"/>
          <p:cNvSpPr>
            <a:spLocks noChangeShapeType="1"/>
          </p:cNvSpPr>
          <p:nvPr/>
        </p:nvSpPr>
        <p:spPr bwMode="auto">
          <a:xfrm>
            <a:off x="514350" y="5349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
        <p:nvSpPr>
          <p:cNvPr id="29" name="عنوان 28"/>
          <p:cNvSpPr>
            <a:spLocks noGrp="1"/>
          </p:cNvSpPr>
          <p:nvPr>
            <p:ph type="ctrTitle"/>
          </p:nvPr>
        </p:nvSpPr>
        <p:spPr>
          <a:xfrm>
            <a:off x="381000" y="4853411"/>
            <a:ext cx="8458200" cy="1222375"/>
          </a:xfrm>
        </p:spPr>
        <p:txBody>
          <a:bodyPr anchor="t"/>
          <a:lstStyle/>
          <a:p>
            <a:r>
              <a:rPr lang="ar-SA" smtClean="0"/>
              <a:t>انقر لتحرير نمط العنوان الرئيسي</a:t>
            </a:r>
            <a:endParaRPr lang="en-US"/>
          </a:p>
        </p:txBody>
      </p:sp>
      <p:sp>
        <p:nvSpPr>
          <p:cNvPr id="9" name="عنوان فرعي 8"/>
          <p:cNvSpPr>
            <a:spLocks noGrp="1"/>
          </p:cNvSpPr>
          <p:nvPr>
            <p:ph type="subTitle" idx="1"/>
          </p:nvPr>
        </p:nvSpPr>
        <p:spPr>
          <a:xfrm>
            <a:off x="381000" y="3886200"/>
            <a:ext cx="8458200" cy="914400"/>
          </a:xfrm>
        </p:spPr>
        <p:txBody>
          <a:bodyPr anchor="b"/>
          <a:lstStyle>
            <a:lvl1pPr marL="0" indent="0" algn="l">
              <a:buNone/>
              <a:defRPr sz="2400">
                <a:solidFill>
                  <a:schemeClr val="tx2">
                    <a:shade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ar-SA" smtClean="0"/>
              <a:t>انقر لتحرير نمط العنوان الثانوي الرئيسي</a:t>
            </a:r>
            <a:endParaRPr lang="en-US"/>
          </a:p>
        </p:txBody>
      </p:sp>
      <p:sp>
        <p:nvSpPr>
          <p:cNvPr id="5" name="عنصر نائب للتاريخ 15"/>
          <p:cNvSpPr>
            <a:spLocks noGrp="1"/>
          </p:cNvSpPr>
          <p:nvPr>
            <p:ph type="dt" sz="half" idx="10"/>
          </p:nvPr>
        </p:nvSpPr>
        <p:spPr/>
        <p:txBody>
          <a:bodyPr/>
          <a:lstStyle>
            <a:lvl1pPr>
              <a:defRPr/>
            </a:lvl1pPr>
          </a:lstStyle>
          <a:p>
            <a:pPr>
              <a:defRPr/>
            </a:pPr>
            <a:fld id="{138F81E7-5546-4E66-9E60-E35FADC1DA75}" type="datetimeFigureOut">
              <a:rPr lang="en-US"/>
              <a:pPr>
                <a:defRPr/>
              </a:pPr>
              <a:t>3/11/2012</a:t>
            </a:fld>
            <a:endParaRPr lang="en-US"/>
          </a:p>
        </p:txBody>
      </p:sp>
      <p:sp>
        <p:nvSpPr>
          <p:cNvPr id="6" name="عنصر نائب للتذييل 1"/>
          <p:cNvSpPr>
            <a:spLocks noGrp="1"/>
          </p:cNvSpPr>
          <p:nvPr>
            <p:ph type="ftr" sz="quarter" idx="11"/>
          </p:nvPr>
        </p:nvSpPr>
        <p:spPr/>
        <p:txBody>
          <a:bodyPr/>
          <a:lstStyle>
            <a:lvl1pPr>
              <a:defRPr/>
            </a:lvl1pPr>
          </a:lstStyle>
          <a:p>
            <a:pPr>
              <a:defRPr/>
            </a:pPr>
            <a:endParaRPr lang="en-US"/>
          </a:p>
        </p:txBody>
      </p:sp>
      <p:sp>
        <p:nvSpPr>
          <p:cNvPr id="7" name="عنصر نائب لرقم الشريحة 14"/>
          <p:cNvSpPr>
            <a:spLocks noGrp="1"/>
          </p:cNvSpPr>
          <p:nvPr>
            <p:ph type="sldNum" sz="quarter" idx="12"/>
          </p:nvPr>
        </p:nvSpPr>
        <p:spPr>
          <a:xfrm>
            <a:off x="8229600" y="6473825"/>
            <a:ext cx="758825" cy="247650"/>
          </a:xfrm>
        </p:spPr>
        <p:txBody>
          <a:bodyPr/>
          <a:lstStyle>
            <a:lvl1pPr>
              <a:defRPr/>
            </a:lvl1pPr>
          </a:lstStyle>
          <a:p>
            <a:pPr>
              <a:defRPr/>
            </a:pPr>
            <a:fld id="{0E5C1F25-CA8D-4350-9F0A-EC3ADA60140B}" type="slidenum">
              <a:rPr lang="en-US"/>
              <a:pPr>
                <a:defRPr/>
              </a:pPr>
              <a:t>‹#›</a:t>
            </a:fld>
            <a:endParaRPr lang="en-US"/>
          </a:p>
        </p:txBody>
      </p:sp>
    </p:spTree>
  </p:cSld>
  <p:clrMapOvr>
    <a:masterClrMapping/>
  </p:clrMapOvr>
  <p:transition>
    <p:random/>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en-US"/>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عنصر نائب للتاريخ 10"/>
          <p:cNvSpPr>
            <a:spLocks noGrp="1"/>
          </p:cNvSpPr>
          <p:nvPr>
            <p:ph type="dt" sz="half" idx="10"/>
          </p:nvPr>
        </p:nvSpPr>
        <p:spPr/>
        <p:txBody>
          <a:bodyPr/>
          <a:lstStyle>
            <a:lvl1pPr>
              <a:defRPr/>
            </a:lvl1pPr>
          </a:lstStyle>
          <a:p>
            <a:pPr>
              <a:defRPr/>
            </a:pPr>
            <a:fld id="{B895C03B-D54D-4E04-A452-5E7DBA4F71A3}" type="datetimeFigureOut">
              <a:rPr lang="en-US"/>
              <a:pPr>
                <a:defRPr/>
              </a:pPr>
              <a:t>3/11/2012</a:t>
            </a:fld>
            <a:endParaRPr lang="en-US"/>
          </a:p>
        </p:txBody>
      </p:sp>
      <p:sp>
        <p:nvSpPr>
          <p:cNvPr id="5" name="عنصر نائب للتذييل 27"/>
          <p:cNvSpPr>
            <a:spLocks noGrp="1"/>
          </p:cNvSpPr>
          <p:nvPr>
            <p:ph type="ftr" sz="quarter" idx="11"/>
          </p:nvPr>
        </p:nvSpPr>
        <p:spPr/>
        <p:txBody>
          <a:bodyPr/>
          <a:lstStyle>
            <a:lvl1pPr>
              <a:defRPr/>
            </a:lvl1pPr>
          </a:lstStyle>
          <a:p>
            <a:pPr>
              <a:defRPr/>
            </a:pPr>
            <a:endParaRPr lang="en-US"/>
          </a:p>
        </p:txBody>
      </p:sp>
      <p:sp>
        <p:nvSpPr>
          <p:cNvPr id="6" name="عنصر نائب لرقم الشريحة 4"/>
          <p:cNvSpPr>
            <a:spLocks noGrp="1"/>
          </p:cNvSpPr>
          <p:nvPr>
            <p:ph type="sldNum" sz="quarter" idx="12"/>
          </p:nvPr>
        </p:nvSpPr>
        <p:spPr/>
        <p:txBody>
          <a:bodyPr/>
          <a:lstStyle>
            <a:lvl1pPr>
              <a:defRPr/>
            </a:lvl1pPr>
          </a:lstStyle>
          <a:p>
            <a:pPr>
              <a:defRPr/>
            </a:pPr>
            <a:fld id="{17F2A834-071F-4FE6-8794-D7094AC1D14B}" type="slidenum">
              <a:rPr lang="en-US"/>
              <a:pPr>
                <a:defRPr/>
              </a:pPr>
              <a:t>‹#›</a:t>
            </a:fld>
            <a:endParaRPr lang="en-US"/>
          </a:p>
        </p:txBody>
      </p:sp>
    </p:spTree>
  </p:cSld>
  <p:clrMapOvr>
    <a:masterClrMapping/>
  </p:clrMapOvr>
  <p:transition>
    <p:random/>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858000" y="549276"/>
            <a:ext cx="1828800" cy="5851525"/>
          </a:xfrm>
        </p:spPr>
        <p:txBody>
          <a:bodyPr vert="eaVert"/>
          <a:lstStyle/>
          <a:p>
            <a:r>
              <a:rPr lang="ar-SA" smtClean="0"/>
              <a:t>انقر لتحرير نمط العنوان الرئيسي</a:t>
            </a:r>
            <a:endParaRPr lang="en-US"/>
          </a:p>
        </p:txBody>
      </p:sp>
      <p:sp>
        <p:nvSpPr>
          <p:cNvPr id="3" name="عنصر نائب للعنوان العمودي 2"/>
          <p:cNvSpPr>
            <a:spLocks noGrp="1"/>
          </p:cNvSpPr>
          <p:nvPr>
            <p:ph type="body" orient="vert" idx="1"/>
          </p:nvPr>
        </p:nvSpPr>
        <p:spPr>
          <a:xfrm>
            <a:off x="457200" y="549276"/>
            <a:ext cx="62484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عنصر نائب للتاريخ 10"/>
          <p:cNvSpPr>
            <a:spLocks noGrp="1"/>
          </p:cNvSpPr>
          <p:nvPr>
            <p:ph type="dt" sz="half" idx="10"/>
          </p:nvPr>
        </p:nvSpPr>
        <p:spPr/>
        <p:txBody>
          <a:bodyPr/>
          <a:lstStyle>
            <a:lvl1pPr>
              <a:defRPr/>
            </a:lvl1pPr>
          </a:lstStyle>
          <a:p>
            <a:pPr>
              <a:defRPr/>
            </a:pPr>
            <a:fld id="{6B2CB25E-CFCB-4886-AC8A-E76E9596EBBF}" type="datetimeFigureOut">
              <a:rPr lang="en-US"/>
              <a:pPr>
                <a:defRPr/>
              </a:pPr>
              <a:t>3/11/2012</a:t>
            </a:fld>
            <a:endParaRPr lang="en-US"/>
          </a:p>
        </p:txBody>
      </p:sp>
      <p:sp>
        <p:nvSpPr>
          <p:cNvPr id="5" name="عنصر نائب للتذييل 27"/>
          <p:cNvSpPr>
            <a:spLocks noGrp="1"/>
          </p:cNvSpPr>
          <p:nvPr>
            <p:ph type="ftr" sz="quarter" idx="11"/>
          </p:nvPr>
        </p:nvSpPr>
        <p:spPr/>
        <p:txBody>
          <a:bodyPr/>
          <a:lstStyle>
            <a:lvl1pPr>
              <a:defRPr/>
            </a:lvl1pPr>
          </a:lstStyle>
          <a:p>
            <a:pPr>
              <a:defRPr/>
            </a:pPr>
            <a:endParaRPr lang="en-US"/>
          </a:p>
        </p:txBody>
      </p:sp>
      <p:sp>
        <p:nvSpPr>
          <p:cNvPr id="6" name="عنصر نائب لرقم الشريحة 4"/>
          <p:cNvSpPr>
            <a:spLocks noGrp="1"/>
          </p:cNvSpPr>
          <p:nvPr>
            <p:ph type="sldNum" sz="quarter" idx="12"/>
          </p:nvPr>
        </p:nvSpPr>
        <p:spPr/>
        <p:txBody>
          <a:bodyPr/>
          <a:lstStyle>
            <a:lvl1pPr>
              <a:defRPr/>
            </a:lvl1pPr>
          </a:lstStyle>
          <a:p>
            <a:pPr>
              <a:defRPr/>
            </a:pPr>
            <a:fld id="{A6089C8C-C50B-4AF1-8723-CD3244989CDE}" type="slidenum">
              <a:rPr lang="en-US"/>
              <a:pPr>
                <a:defRPr/>
              </a:pPr>
              <a:t>‹#›</a:t>
            </a:fld>
            <a:endParaRPr lang="en-US"/>
          </a:p>
        </p:txBody>
      </p:sp>
    </p:spTree>
  </p:cSld>
  <p:clrMapOvr>
    <a:masterClrMapping/>
  </p:clrMapOvr>
  <p:transition>
    <p:random/>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2" name="عنوان 21"/>
          <p:cNvSpPr>
            <a:spLocks noGrp="1"/>
          </p:cNvSpPr>
          <p:nvPr>
            <p:ph type="title"/>
          </p:nvPr>
        </p:nvSpPr>
        <p:spPr/>
        <p:txBody>
          <a:bodyPr/>
          <a:lstStyle/>
          <a:p>
            <a:r>
              <a:rPr lang="ar-SA" smtClean="0"/>
              <a:t>انقر لتحرير نمط العنوان الرئيسي</a:t>
            </a:r>
            <a:endParaRPr lang="en-US"/>
          </a:p>
        </p:txBody>
      </p:sp>
      <p:sp>
        <p:nvSpPr>
          <p:cNvPr id="27" name="عنصر نائب للمحتوى 26"/>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عنصر نائب للتاريخ 24"/>
          <p:cNvSpPr>
            <a:spLocks noGrp="1"/>
          </p:cNvSpPr>
          <p:nvPr>
            <p:ph type="dt" sz="half" idx="10"/>
          </p:nvPr>
        </p:nvSpPr>
        <p:spPr/>
        <p:txBody>
          <a:bodyPr/>
          <a:lstStyle>
            <a:lvl1pPr>
              <a:defRPr/>
            </a:lvl1pPr>
          </a:lstStyle>
          <a:p>
            <a:pPr>
              <a:defRPr/>
            </a:pPr>
            <a:fld id="{7F7B2B21-E52F-4E55-B4C0-4B98654765EE}" type="datetimeFigureOut">
              <a:rPr lang="en-US"/>
              <a:pPr>
                <a:defRPr/>
              </a:pPr>
              <a:t>3/11/2012</a:t>
            </a:fld>
            <a:endParaRPr lang="en-US"/>
          </a:p>
        </p:txBody>
      </p:sp>
      <p:sp>
        <p:nvSpPr>
          <p:cNvPr id="5" name="عنصر نائب للتذييل 18"/>
          <p:cNvSpPr>
            <a:spLocks noGrp="1"/>
          </p:cNvSpPr>
          <p:nvPr>
            <p:ph type="ftr" sz="quarter" idx="11"/>
          </p:nvPr>
        </p:nvSpPr>
        <p:spPr>
          <a:xfrm>
            <a:off x="3581400" y="76200"/>
            <a:ext cx="2895600" cy="288925"/>
          </a:xfrm>
        </p:spPr>
        <p:txBody>
          <a:bodyPr/>
          <a:lstStyle>
            <a:lvl1pPr>
              <a:defRPr/>
            </a:lvl1pPr>
          </a:lstStyle>
          <a:p>
            <a:pPr>
              <a:defRPr/>
            </a:pPr>
            <a:endParaRPr lang="en-US"/>
          </a:p>
        </p:txBody>
      </p:sp>
      <p:sp>
        <p:nvSpPr>
          <p:cNvPr id="6" name="عنصر نائب لرقم الشريحة 15"/>
          <p:cNvSpPr>
            <a:spLocks noGrp="1"/>
          </p:cNvSpPr>
          <p:nvPr>
            <p:ph type="sldNum" sz="quarter" idx="12"/>
          </p:nvPr>
        </p:nvSpPr>
        <p:spPr>
          <a:xfrm>
            <a:off x="8229600" y="6473825"/>
            <a:ext cx="758825" cy="247650"/>
          </a:xfrm>
        </p:spPr>
        <p:txBody>
          <a:bodyPr/>
          <a:lstStyle>
            <a:lvl1pPr>
              <a:defRPr/>
            </a:lvl1pPr>
          </a:lstStyle>
          <a:p>
            <a:pPr>
              <a:defRPr/>
            </a:pPr>
            <a:fld id="{A2D22FCA-1E57-4326-B046-F0A3B4448B68}" type="slidenum">
              <a:rPr lang="en-US"/>
              <a:pPr>
                <a:defRPr/>
              </a:pPr>
              <a:t>‹#›</a:t>
            </a:fld>
            <a:endParaRPr lang="en-US"/>
          </a:p>
        </p:txBody>
      </p:sp>
    </p:spTree>
  </p:cSld>
  <p:clrMapOvr>
    <a:masterClrMapping/>
  </p:clrMapOvr>
  <p:transition>
    <p:random/>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4" name="رابط مستقيم 3"/>
          <p:cNvSpPr>
            <a:spLocks noChangeShapeType="1"/>
          </p:cNvSpPr>
          <p:nvPr/>
        </p:nvSpPr>
        <p:spPr bwMode="auto">
          <a:xfrm>
            <a:off x="514350" y="3444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
        <p:nvSpPr>
          <p:cNvPr id="6" name="عنصر نائب للنص 5"/>
          <p:cNvSpPr>
            <a:spLocks noGrp="1"/>
          </p:cNvSpPr>
          <p:nvPr>
            <p:ph type="body" idx="1"/>
          </p:nvPr>
        </p:nvSpPr>
        <p:spPr>
          <a:xfrm>
            <a:off x="381000" y="1676400"/>
            <a:ext cx="8458200" cy="1219200"/>
          </a:xfrm>
        </p:spPr>
        <p:txBody>
          <a:bodyPr anchor="b"/>
          <a:lstStyle>
            <a:lvl1pPr marL="0" indent="0" algn="r">
              <a:buNone/>
              <a:defRPr sz="2000">
                <a:solidFill>
                  <a:schemeClr val="tx2">
                    <a:shade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ar-SA" smtClean="0"/>
              <a:t>انقر لتحرير أنماط النص الرئيسي</a:t>
            </a:r>
          </a:p>
        </p:txBody>
      </p:sp>
      <p:sp>
        <p:nvSpPr>
          <p:cNvPr id="8" name="عنوان 7"/>
          <p:cNvSpPr>
            <a:spLocks noGrp="1"/>
          </p:cNvSpPr>
          <p:nvPr>
            <p:ph type="title"/>
          </p:nvPr>
        </p:nvSpPr>
        <p:spPr>
          <a:xfrm>
            <a:off x="180475" y="2947085"/>
            <a:ext cx="8686800" cy="1184825"/>
          </a:xfrm>
        </p:spPr>
        <p:txBody>
          <a:bodyPr rtlCol="0" anchor="t"/>
          <a:lstStyle>
            <a:lvl1pPr algn="r">
              <a:defRPr/>
            </a:lvl1pPr>
          </a:lstStyle>
          <a:p>
            <a:r>
              <a:rPr lang="ar-SA" smtClean="0"/>
              <a:t>انقر لتحرير نمط العنوان الرئيسي</a:t>
            </a:r>
            <a:endParaRPr lang="en-US"/>
          </a:p>
        </p:txBody>
      </p:sp>
      <p:sp>
        <p:nvSpPr>
          <p:cNvPr id="5" name="عنصر نائب للتاريخ 18"/>
          <p:cNvSpPr>
            <a:spLocks noGrp="1"/>
          </p:cNvSpPr>
          <p:nvPr>
            <p:ph type="dt" sz="half" idx="10"/>
          </p:nvPr>
        </p:nvSpPr>
        <p:spPr/>
        <p:txBody>
          <a:bodyPr/>
          <a:lstStyle>
            <a:lvl1pPr>
              <a:defRPr/>
            </a:lvl1pPr>
          </a:lstStyle>
          <a:p>
            <a:pPr>
              <a:defRPr/>
            </a:pPr>
            <a:fld id="{4D5D7849-13B9-4914-9BCA-C5F66E064E32}" type="datetimeFigureOut">
              <a:rPr lang="en-US"/>
              <a:pPr>
                <a:defRPr/>
              </a:pPr>
              <a:t>3/11/2012</a:t>
            </a:fld>
            <a:endParaRPr lang="en-US"/>
          </a:p>
        </p:txBody>
      </p:sp>
      <p:sp>
        <p:nvSpPr>
          <p:cNvPr id="7" name="عنصر نائب للتذييل 10"/>
          <p:cNvSpPr>
            <a:spLocks noGrp="1"/>
          </p:cNvSpPr>
          <p:nvPr>
            <p:ph type="ftr" sz="quarter" idx="11"/>
          </p:nvPr>
        </p:nvSpPr>
        <p:spPr/>
        <p:txBody>
          <a:bodyPr/>
          <a:lstStyle>
            <a:lvl1pPr>
              <a:defRPr/>
            </a:lvl1pPr>
          </a:lstStyle>
          <a:p>
            <a:pPr>
              <a:defRPr/>
            </a:pPr>
            <a:endParaRPr lang="en-US"/>
          </a:p>
        </p:txBody>
      </p:sp>
      <p:sp>
        <p:nvSpPr>
          <p:cNvPr id="9" name="عنصر نائب لرقم الشريحة 15"/>
          <p:cNvSpPr>
            <a:spLocks noGrp="1"/>
          </p:cNvSpPr>
          <p:nvPr>
            <p:ph type="sldNum" sz="quarter" idx="12"/>
          </p:nvPr>
        </p:nvSpPr>
        <p:spPr/>
        <p:txBody>
          <a:bodyPr/>
          <a:lstStyle>
            <a:lvl1pPr>
              <a:defRPr/>
            </a:lvl1pPr>
          </a:lstStyle>
          <a:p>
            <a:pPr>
              <a:defRPr/>
            </a:pPr>
            <a:fld id="{484512CE-FA7C-4582-9480-71E0E1208B8A}" type="slidenum">
              <a:rPr lang="en-US"/>
              <a:pPr>
                <a:defRPr/>
              </a:pPr>
              <a:t>‹#›</a:t>
            </a:fld>
            <a:endParaRPr lang="en-US"/>
          </a:p>
        </p:txBody>
      </p:sp>
    </p:spTree>
  </p:cSld>
  <p:clrMapOvr>
    <a:overrideClrMapping bg1="dk1" tx1="lt1" bg2="dk2" tx2="lt2" accent1="accent1" accent2="accent2" accent3="accent3" accent4="accent4" accent5="accent5" accent6="accent6" hlink="hlink" folHlink="folHlink"/>
  </p:clrMapOvr>
  <p:transition>
    <p:random/>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0" name="عنوان 19"/>
          <p:cNvSpPr>
            <a:spLocks noGrp="1"/>
          </p:cNvSpPr>
          <p:nvPr>
            <p:ph type="title"/>
          </p:nvPr>
        </p:nvSpPr>
        <p:spPr>
          <a:xfrm>
            <a:off x="301752" y="457200"/>
            <a:ext cx="8686800" cy="841248"/>
          </a:xfrm>
        </p:spPr>
        <p:txBody>
          <a:bodyPr/>
          <a:lstStyle/>
          <a:p>
            <a:r>
              <a:rPr lang="ar-SA" smtClean="0"/>
              <a:t>انقر لتحرير نمط العنوان الرئيسي</a:t>
            </a:r>
            <a:endParaRPr lang="en-US"/>
          </a:p>
        </p:txBody>
      </p:sp>
      <p:sp>
        <p:nvSpPr>
          <p:cNvPr id="14" name="عنصر نائب للمحتوى 13"/>
          <p:cNvSpPr>
            <a:spLocks noGrp="1"/>
          </p:cNvSpPr>
          <p:nvPr>
            <p:ph sz="half" idx="1"/>
          </p:nvPr>
        </p:nvSpPr>
        <p:spPr>
          <a:xfrm>
            <a:off x="304800" y="1600200"/>
            <a:ext cx="4191000" cy="4724400"/>
          </a:xfrm>
        </p:spPr>
        <p:txBody>
          <a:bodyPr/>
          <a:lstStyle>
            <a:lvl1pPr>
              <a:defRPr sz="2800"/>
            </a:lvl1pPr>
            <a:lvl2pPr>
              <a:defRPr sz="2400"/>
            </a:lvl2pPr>
            <a:lvl3pPr>
              <a:defRPr sz="2000"/>
            </a:lvl3pPr>
            <a:lvl4pPr>
              <a:defRPr sz="1800"/>
            </a:lvl4pPr>
            <a:lvl5pPr>
              <a:defRPr sz="1800"/>
            </a:lvl5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13" name="عنصر نائب للمحتوى 12"/>
          <p:cNvSpPr>
            <a:spLocks noGrp="1"/>
          </p:cNvSpPr>
          <p:nvPr>
            <p:ph sz="half" idx="2"/>
          </p:nvPr>
        </p:nvSpPr>
        <p:spPr>
          <a:xfrm>
            <a:off x="4648200" y="1600200"/>
            <a:ext cx="4343400" cy="4724400"/>
          </a:xfrm>
        </p:spPr>
        <p:txBody>
          <a:bodyPr/>
          <a:lstStyle>
            <a:lvl1pPr>
              <a:defRPr sz="2800"/>
            </a:lvl1pPr>
            <a:lvl2pPr>
              <a:defRPr sz="2400"/>
            </a:lvl2pPr>
            <a:lvl3pPr>
              <a:defRPr sz="2000"/>
            </a:lvl3pPr>
            <a:lvl4pPr>
              <a:defRPr sz="1800"/>
            </a:lvl4pPr>
            <a:lvl5pPr>
              <a:defRPr sz="1800"/>
            </a:lvl5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5" name="عنصر نائب للتاريخ 10"/>
          <p:cNvSpPr>
            <a:spLocks noGrp="1"/>
          </p:cNvSpPr>
          <p:nvPr>
            <p:ph type="dt" sz="half" idx="10"/>
          </p:nvPr>
        </p:nvSpPr>
        <p:spPr/>
        <p:txBody>
          <a:bodyPr/>
          <a:lstStyle>
            <a:lvl1pPr>
              <a:defRPr/>
            </a:lvl1pPr>
          </a:lstStyle>
          <a:p>
            <a:pPr>
              <a:defRPr/>
            </a:pPr>
            <a:fld id="{65A80EA0-C7E7-4B9B-AA5A-621DC506231D}" type="datetimeFigureOut">
              <a:rPr lang="en-US"/>
              <a:pPr>
                <a:defRPr/>
              </a:pPr>
              <a:t>3/11/2012</a:t>
            </a:fld>
            <a:endParaRPr lang="en-US"/>
          </a:p>
        </p:txBody>
      </p:sp>
      <p:sp>
        <p:nvSpPr>
          <p:cNvPr id="6" name="عنصر نائب للتذييل 27"/>
          <p:cNvSpPr>
            <a:spLocks noGrp="1"/>
          </p:cNvSpPr>
          <p:nvPr>
            <p:ph type="ftr" sz="quarter" idx="11"/>
          </p:nvPr>
        </p:nvSpPr>
        <p:spPr/>
        <p:txBody>
          <a:bodyPr/>
          <a:lstStyle>
            <a:lvl1pPr>
              <a:defRPr/>
            </a:lvl1pPr>
          </a:lstStyle>
          <a:p>
            <a:pPr>
              <a:defRPr/>
            </a:pPr>
            <a:endParaRPr lang="en-US"/>
          </a:p>
        </p:txBody>
      </p:sp>
      <p:sp>
        <p:nvSpPr>
          <p:cNvPr id="7" name="عنصر نائب لرقم الشريحة 4"/>
          <p:cNvSpPr>
            <a:spLocks noGrp="1"/>
          </p:cNvSpPr>
          <p:nvPr>
            <p:ph type="sldNum" sz="quarter" idx="12"/>
          </p:nvPr>
        </p:nvSpPr>
        <p:spPr/>
        <p:txBody>
          <a:bodyPr/>
          <a:lstStyle>
            <a:lvl1pPr>
              <a:defRPr/>
            </a:lvl1pPr>
          </a:lstStyle>
          <a:p>
            <a:pPr>
              <a:defRPr/>
            </a:pPr>
            <a:fld id="{B5DC4E3C-7553-4219-BF3B-337ACFB43B84}" type="slidenum">
              <a:rPr lang="en-US"/>
              <a:pPr>
                <a:defRPr/>
              </a:pPr>
              <a:t>‹#›</a:t>
            </a:fld>
            <a:endParaRPr lang="en-US"/>
          </a:p>
        </p:txBody>
      </p:sp>
    </p:spTree>
  </p:cSld>
  <p:clrMapOvr>
    <a:masterClrMapping/>
  </p:clrMapOvr>
  <p:transition>
    <p:random/>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7" name="رابط مستقيم 6"/>
          <p:cNvSpPr>
            <a:spLocks noChangeShapeType="1"/>
          </p:cNvSpPr>
          <p:nvPr/>
        </p:nvSpPr>
        <p:spPr bwMode="auto">
          <a:xfrm>
            <a:off x="514350" y="6019800"/>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
        <p:nvSpPr>
          <p:cNvPr id="29" name="عنوان 28"/>
          <p:cNvSpPr>
            <a:spLocks noGrp="1"/>
          </p:cNvSpPr>
          <p:nvPr>
            <p:ph type="title"/>
          </p:nvPr>
        </p:nvSpPr>
        <p:spPr>
          <a:xfrm>
            <a:off x="304800" y="5410200"/>
            <a:ext cx="8610600" cy="882650"/>
          </a:xfrm>
        </p:spPr>
        <p:txBody>
          <a:bodyPr/>
          <a:lstStyle>
            <a:lvl1pPr>
              <a:defRPr/>
            </a:lvl1pPr>
          </a:lstStyle>
          <a:p>
            <a:r>
              <a:rPr lang="ar-SA" smtClean="0"/>
              <a:t>انقر لتحرير نمط العنوان الرئيسي</a:t>
            </a:r>
            <a:endParaRPr lang="en-US"/>
          </a:p>
        </p:txBody>
      </p:sp>
      <p:sp>
        <p:nvSpPr>
          <p:cNvPr id="13" name="عنصر نائب للنص 12"/>
          <p:cNvSpPr>
            <a:spLocks noGrp="1"/>
          </p:cNvSpPr>
          <p:nvPr>
            <p:ph type="body" idx="1"/>
          </p:nvPr>
        </p:nvSpPr>
        <p:spPr>
          <a:xfrm>
            <a:off x="281444" y="666750"/>
            <a:ext cx="4290556"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a:r>
              <a:rPr lang="ar-SA" smtClean="0"/>
              <a:t>انقر لتحرير أنماط النص الرئيسي</a:t>
            </a:r>
          </a:p>
        </p:txBody>
      </p:sp>
      <p:sp>
        <p:nvSpPr>
          <p:cNvPr id="25" name="عنصر نائب للنص 24"/>
          <p:cNvSpPr>
            <a:spLocks noGrp="1"/>
          </p:cNvSpPr>
          <p:nvPr>
            <p:ph type="body" sz="half" idx="3"/>
          </p:nvPr>
        </p:nvSpPr>
        <p:spPr>
          <a:xfrm>
            <a:off x="4645025" y="666750"/>
            <a:ext cx="4292241"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a:r>
              <a:rPr lang="ar-SA" smtClean="0"/>
              <a:t>انقر لتحرير أنماط النص الرئيسي</a:t>
            </a:r>
          </a:p>
        </p:txBody>
      </p:sp>
      <p:sp>
        <p:nvSpPr>
          <p:cNvPr id="4" name="عنصر نائب للمحتوى 3"/>
          <p:cNvSpPr>
            <a:spLocks noGrp="1"/>
          </p:cNvSpPr>
          <p:nvPr>
            <p:ph sz="quarter" idx="2"/>
          </p:nvPr>
        </p:nvSpPr>
        <p:spPr>
          <a:xfrm>
            <a:off x="281444" y="1316037"/>
            <a:ext cx="4290556" cy="3941763"/>
          </a:xfrm>
        </p:spPr>
        <p:txBody>
          <a:bodyPr/>
          <a:lstStyle>
            <a:lvl1pPr>
              <a:defRPr sz="2400"/>
            </a:lvl1pPr>
            <a:lvl2pPr>
              <a:defRPr sz="2000"/>
            </a:lvl2pPr>
            <a:lvl3pPr>
              <a:defRPr sz="1800"/>
            </a:lvl3pPr>
            <a:lvl4pPr>
              <a:defRPr sz="1600"/>
            </a:lvl4pPr>
            <a:lvl5pPr>
              <a:defRPr sz="1600"/>
            </a:lvl5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28" name="عنصر نائب للمحتوى 27"/>
          <p:cNvSpPr>
            <a:spLocks noGrp="1"/>
          </p:cNvSpPr>
          <p:nvPr>
            <p:ph sz="quarter" idx="4"/>
          </p:nvPr>
        </p:nvSpPr>
        <p:spPr>
          <a:xfrm>
            <a:off x="4648730" y="1316037"/>
            <a:ext cx="4288536" cy="3941763"/>
          </a:xfrm>
        </p:spPr>
        <p:txBody>
          <a:bodyPr/>
          <a:lstStyle>
            <a:lvl1pPr>
              <a:defRPr sz="2400"/>
            </a:lvl1pPr>
            <a:lvl2pPr>
              <a:defRPr sz="2000"/>
            </a:lvl2pPr>
            <a:lvl3pPr>
              <a:defRPr sz="1800"/>
            </a:lvl3pPr>
            <a:lvl4pPr>
              <a:defRPr sz="1600"/>
            </a:lvl4pPr>
            <a:lvl5pPr>
              <a:defRPr sz="1600"/>
            </a:lvl5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8" name="عنصر نائب للتاريخ 9"/>
          <p:cNvSpPr>
            <a:spLocks noGrp="1"/>
          </p:cNvSpPr>
          <p:nvPr>
            <p:ph type="dt" sz="half" idx="10"/>
          </p:nvPr>
        </p:nvSpPr>
        <p:spPr/>
        <p:txBody>
          <a:bodyPr/>
          <a:lstStyle>
            <a:lvl1pPr>
              <a:defRPr/>
            </a:lvl1pPr>
          </a:lstStyle>
          <a:p>
            <a:pPr>
              <a:defRPr/>
            </a:pPr>
            <a:fld id="{8D3AA5DB-C343-4B41-BC4F-AA9E4D66C371}" type="datetimeFigureOut">
              <a:rPr lang="en-US"/>
              <a:pPr>
                <a:defRPr/>
              </a:pPr>
              <a:t>3/11/2012</a:t>
            </a:fld>
            <a:endParaRPr lang="en-US"/>
          </a:p>
        </p:txBody>
      </p:sp>
      <p:sp>
        <p:nvSpPr>
          <p:cNvPr id="9" name="عنصر نائب للتذييل 5"/>
          <p:cNvSpPr>
            <a:spLocks noGrp="1"/>
          </p:cNvSpPr>
          <p:nvPr>
            <p:ph type="ftr" sz="quarter" idx="11"/>
          </p:nvPr>
        </p:nvSpPr>
        <p:spPr/>
        <p:txBody>
          <a:bodyPr/>
          <a:lstStyle>
            <a:lvl1pPr>
              <a:defRPr/>
            </a:lvl1pPr>
          </a:lstStyle>
          <a:p>
            <a:pPr>
              <a:defRPr/>
            </a:pPr>
            <a:endParaRPr lang="en-US"/>
          </a:p>
        </p:txBody>
      </p:sp>
      <p:sp>
        <p:nvSpPr>
          <p:cNvPr id="10" name="عنصر نائب لرقم الشريحة 6"/>
          <p:cNvSpPr>
            <a:spLocks noGrp="1"/>
          </p:cNvSpPr>
          <p:nvPr>
            <p:ph type="sldNum" sz="quarter" idx="12"/>
          </p:nvPr>
        </p:nvSpPr>
        <p:spPr>
          <a:xfrm>
            <a:off x="8229600" y="6477000"/>
            <a:ext cx="762000" cy="247650"/>
          </a:xfrm>
        </p:spPr>
        <p:txBody>
          <a:bodyPr/>
          <a:lstStyle>
            <a:lvl1pPr>
              <a:defRPr/>
            </a:lvl1pPr>
          </a:lstStyle>
          <a:p>
            <a:pPr>
              <a:defRPr/>
            </a:pPr>
            <a:fld id="{403FBFAF-EE02-4AA1-8F1B-C146F4CDDB94}" type="slidenum">
              <a:rPr lang="en-US"/>
              <a:pPr>
                <a:defRPr/>
              </a:pPr>
              <a:t>‹#›</a:t>
            </a:fld>
            <a:endParaRPr lang="en-US"/>
          </a:p>
        </p:txBody>
      </p:sp>
    </p:spTree>
  </p:cSld>
  <p:clrMapOvr>
    <a:masterClrMapping/>
  </p:clrMapOvr>
  <p:transition>
    <p:random/>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30" name="عنوان 29"/>
          <p:cNvSpPr>
            <a:spLocks noGrp="1"/>
          </p:cNvSpPr>
          <p:nvPr>
            <p:ph type="title"/>
          </p:nvPr>
        </p:nvSpPr>
        <p:spPr>
          <a:xfrm>
            <a:off x="301752" y="457200"/>
            <a:ext cx="8686800" cy="841248"/>
          </a:xfrm>
        </p:spPr>
        <p:txBody>
          <a:bodyPr/>
          <a:lstStyle/>
          <a:p>
            <a:r>
              <a:rPr lang="ar-SA" smtClean="0"/>
              <a:t>انقر لتحرير نمط العنوان الرئيسي</a:t>
            </a:r>
            <a:endParaRPr lang="en-US"/>
          </a:p>
        </p:txBody>
      </p:sp>
      <p:sp>
        <p:nvSpPr>
          <p:cNvPr id="3" name="عنصر نائب للتاريخ 10"/>
          <p:cNvSpPr>
            <a:spLocks noGrp="1"/>
          </p:cNvSpPr>
          <p:nvPr>
            <p:ph type="dt" sz="half" idx="10"/>
          </p:nvPr>
        </p:nvSpPr>
        <p:spPr/>
        <p:txBody>
          <a:bodyPr/>
          <a:lstStyle>
            <a:lvl1pPr>
              <a:defRPr/>
            </a:lvl1pPr>
          </a:lstStyle>
          <a:p>
            <a:pPr>
              <a:defRPr/>
            </a:pPr>
            <a:fld id="{DD0CB771-6141-4D74-B77F-F97876FDE726}" type="datetimeFigureOut">
              <a:rPr lang="en-US"/>
              <a:pPr>
                <a:defRPr/>
              </a:pPr>
              <a:t>3/11/2012</a:t>
            </a:fld>
            <a:endParaRPr lang="en-US"/>
          </a:p>
        </p:txBody>
      </p:sp>
      <p:sp>
        <p:nvSpPr>
          <p:cNvPr id="4" name="عنصر نائب للتذييل 27"/>
          <p:cNvSpPr>
            <a:spLocks noGrp="1"/>
          </p:cNvSpPr>
          <p:nvPr>
            <p:ph type="ftr" sz="quarter" idx="11"/>
          </p:nvPr>
        </p:nvSpPr>
        <p:spPr/>
        <p:txBody>
          <a:bodyPr/>
          <a:lstStyle>
            <a:lvl1pPr>
              <a:defRPr/>
            </a:lvl1pPr>
          </a:lstStyle>
          <a:p>
            <a:pPr>
              <a:defRPr/>
            </a:pPr>
            <a:endParaRPr lang="en-US"/>
          </a:p>
        </p:txBody>
      </p:sp>
      <p:sp>
        <p:nvSpPr>
          <p:cNvPr id="5" name="عنصر نائب لرقم الشريحة 4"/>
          <p:cNvSpPr>
            <a:spLocks noGrp="1"/>
          </p:cNvSpPr>
          <p:nvPr>
            <p:ph type="sldNum" sz="quarter" idx="12"/>
          </p:nvPr>
        </p:nvSpPr>
        <p:spPr/>
        <p:txBody>
          <a:bodyPr/>
          <a:lstStyle>
            <a:lvl1pPr>
              <a:defRPr/>
            </a:lvl1pPr>
          </a:lstStyle>
          <a:p>
            <a:pPr>
              <a:defRPr/>
            </a:pPr>
            <a:fld id="{D159D9EB-8293-4218-96E4-C3B3A043FDD9}" type="slidenum">
              <a:rPr lang="en-US"/>
              <a:pPr>
                <a:defRPr/>
              </a:pPr>
              <a:t>‹#›</a:t>
            </a:fld>
            <a:endParaRPr lang="en-US"/>
          </a:p>
        </p:txBody>
      </p:sp>
    </p:spTree>
  </p:cSld>
  <p:clrMapOvr>
    <a:masterClrMapping/>
  </p:clrMapOvr>
  <p:transition>
    <p:random/>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0"/>
          <p:cNvSpPr>
            <a:spLocks noGrp="1"/>
          </p:cNvSpPr>
          <p:nvPr>
            <p:ph type="dt" sz="half" idx="10"/>
          </p:nvPr>
        </p:nvSpPr>
        <p:spPr/>
        <p:txBody>
          <a:bodyPr/>
          <a:lstStyle>
            <a:lvl1pPr>
              <a:defRPr/>
            </a:lvl1pPr>
          </a:lstStyle>
          <a:p>
            <a:pPr>
              <a:defRPr/>
            </a:pPr>
            <a:fld id="{BF2CFF24-0524-4B77-AC10-6E7D3EE3317D}" type="datetimeFigureOut">
              <a:rPr lang="en-US"/>
              <a:pPr>
                <a:defRPr/>
              </a:pPr>
              <a:t>3/11/2012</a:t>
            </a:fld>
            <a:endParaRPr lang="en-US"/>
          </a:p>
        </p:txBody>
      </p:sp>
      <p:sp>
        <p:nvSpPr>
          <p:cNvPr id="3" name="عنصر نائب للتذييل 27"/>
          <p:cNvSpPr>
            <a:spLocks noGrp="1"/>
          </p:cNvSpPr>
          <p:nvPr>
            <p:ph type="ftr" sz="quarter" idx="11"/>
          </p:nvPr>
        </p:nvSpPr>
        <p:spPr/>
        <p:txBody>
          <a:bodyPr/>
          <a:lstStyle>
            <a:lvl1pPr>
              <a:defRPr/>
            </a:lvl1pPr>
          </a:lstStyle>
          <a:p>
            <a:pPr>
              <a:defRPr/>
            </a:pPr>
            <a:endParaRPr lang="en-US"/>
          </a:p>
        </p:txBody>
      </p:sp>
      <p:sp>
        <p:nvSpPr>
          <p:cNvPr id="4" name="عنصر نائب لرقم الشريحة 4"/>
          <p:cNvSpPr>
            <a:spLocks noGrp="1"/>
          </p:cNvSpPr>
          <p:nvPr>
            <p:ph type="sldNum" sz="quarter" idx="12"/>
          </p:nvPr>
        </p:nvSpPr>
        <p:spPr/>
        <p:txBody>
          <a:bodyPr/>
          <a:lstStyle>
            <a:lvl1pPr>
              <a:defRPr/>
            </a:lvl1pPr>
          </a:lstStyle>
          <a:p>
            <a:pPr>
              <a:defRPr/>
            </a:pPr>
            <a:fld id="{F5ADC1F8-63B1-4055-ACBA-22863736E72E}" type="slidenum">
              <a:rPr lang="en-US"/>
              <a:pPr>
                <a:defRPr/>
              </a:pPr>
              <a:t>‹#›</a:t>
            </a:fld>
            <a:endParaRPr lang="en-US"/>
          </a:p>
        </p:txBody>
      </p:sp>
    </p:spTree>
  </p:cSld>
  <p:clrMapOvr>
    <a:masterClrMapping/>
  </p:clrMapOvr>
  <p:transition>
    <p:random/>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5" name="رابط مستقيم 4"/>
          <p:cNvSpPr>
            <a:spLocks noChangeShapeType="1"/>
          </p:cNvSpPr>
          <p:nvPr/>
        </p:nvSpPr>
        <p:spPr bwMode="auto">
          <a:xfrm>
            <a:off x="514350" y="5849117"/>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
        <p:nvSpPr>
          <p:cNvPr id="12" name="عنوان 11"/>
          <p:cNvSpPr>
            <a:spLocks noGrp="1"/>
          </p:cNvSpPr>
          <p:nvPr>
            <p:ph type="title"/>
          </p:nvPr>
        </p:nvSpPr>
        <p:spPr>
          <a:xfrm>
            <a:off x="457200" y="5486400"/>
            <a:ext cx="8458200" cy="520700"/>
          </a:xfrm>
        </p:spPr>
        <p:txBody>
          <a:bodyPr/>
          <a:lstStyle>
            <a:lvl1pPr algn="l">
              <a:buNone/>
              <a:defRPr sz="2000" b="1"/>
            </a:lvl1pPr>
          </a:lstStyle>
          <a:p>
            <a:r>
              <a:rPr lang="ar-SA" smtClean="0"/>
              <a:t>انقر لتحرير نمط العنوان الرئيسي</a:t>
            </a:r>
            <a:endParaRPr lang="en-US"/>
          </a:p>
        </p:txBody>
      </p:sp>
      <p:sp>
        <p:nvSpPr>
          <p:cNvPr id="26" name="عنصر نائب للنص 25"/>
          <p:cNvSpPr>
            <a:spLocks noGrp="1"/>
          </p:cNvSpPr>
          <p:nvPr>
            <p:ph type="body" idx="2"/>
          </p:nvPr>
        </p:nvSpPr>
        <p:spPr>
          <a:xfrm>
            <a:off x="457200" y="609600"/>
            <a:ext cx="3008313" cy="4800600"/>
          </a:xfrm>
        </p:spPr>
        <p:txBody>
          <a:bodyPr/>
          <a:lstStyle>
            <a:lvl1pPr marL="0" indent="0">
              <a:buNone/>
              <a:defRPr sz="1400"/>
            </a:lvl1pPr>
            <a:lvl2pPr>
              <a:buNone/>
              <a:defRPr sz="1200"/>
            </a:lvl2pPr>
            <a:lvl3pPr>
              <a:buNone/>
              <a:defRPr sz="1000"/>
            </a:lvl3pPr>
            <a:lvl4pPr>
              <a:buNone/>
              <a:defRPr sz="900"/>
            </a:lvl4pPr>
            <a:lvl5pPr>
              <a:buNone/>
              <a:defRPr sz="900"/>
            </a:lvl5pPr>
          </a:lstStyle>
          <a:p>
            <a:pPr lvl="0"/>
            <a:r>
              <a:rPr lang="ar-SA" smtClean="0"/>
              <a:t>انقر لتحرير أنماط النص الرئيسي</a:t>
            </a:r>
          </a:p>
        </p:txBody>
      </p:sp>
      <p:sp>
        <p:nvSpPr>
          <p:cNvPr id="14" name="عنصر نائب للمحتوى 13"/>
          <p:cNvSpPr>
            <a:spLocks noGrp="1"/>
          </p:cNvSpPr>
          <p:nvPr>
            <p:ph sz="half" idx="1"/>
          </p:nvPr>
        </p:nvSpPr>
        <p:spPr>
          <a:xfrm>
            <a:off x="3575050" y="609600"/>
            <a:ext cx="5340350" cy="4800600"/>
          </a:xfrm>
        </p:spPr>
        <p:txBody>
          <a:bodyPr/>
          <a:lstStyle>
            <a:lvl1pPr>
              <a:defRPr sz="3200"/>
            </a:lvl1pPr>
            <a:lvl2pPr>
              <a:defRPr sz="2800"/>
            </a:lvl2pPr>
            <a:lvl3pPr>
              <a:defRPr sz="2400"/>
            </a:lvl3pPr>
            <a:lvl4pPr>
              <a:defRPr sz="2000"/>
            </a:lvl4pPr>
            <a:lvl5pPr>
              <a:defRPr sz="2000"/>
            </a:lvl5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6" name="عنصر نائب للتاريخ 24"/>
          <p:cNvSpPr>
            <a:spLocks noGrp="1"/>
          </p:cNvSpPr>
          <p:nvPr>
            <p:ph type="dt" sz="half" idx="10"/>
          </p:nvPr>
        </p:nvSpPr>
        <p:spPr/>
        <p:txBody>
          <a:bodyPr/>
          <a:lstStyle>
            <a:lvl1pPr>
              <a:defRPr/>
            </a:lvl1pPr>
          </a:lstStyle>
          <a:p>
            <a:pPr>
              <a:defRPr/>
            </a:pPr>
            <a:fld id="{C5BCEDB0-0F73-4766-A6AA-8B0E4577B292}" type="datetimeFigureOut">
              <a:rPr lang="en-US"/>
              <a:pPr>
                <a:defRPr/>
              </a:pPr>
              <a:t>3/11/2012</a:t>
            </a:fld>
            <a:endParaRPr lang="en-US"/>
          </a:p>
        </p:txBody>
      </p:sp>
      <p:sp>
        <p:nvSpPr>
          <p:cNvPr id="7" name="عنصر نائب للتذييل 28"/>
          <p:cNvSpPr>
            <a:spLocks noGrp="1"/>
          </p:cNvSpPr>
          <p:nvPr>
            <p:ph type="ftr" sz="quarter" idx="11"/>
          </p:nvPr>
        </p:nvSpPr>
        <p:spPr/>
        <p:txBody>
          <a:bodyPr/>
          <a:lstStyle>
            <a:lvl1pPr>
              <a:defRPr/>
            </a:lvl1pPr>
          </a:lstStyle>
          <a:p>
            <a:pPr>
              <a:defRPr/>
            </a:pPr>
            <a:endParaRPr lang="en-US"/>
          </a:p>
        </p:txBody>
      </p:sp>
      <p:sp>
        <p:nvSpPr>
          <p:cNvPr id="8" name="عنصر نائب لرقم الشريحة 6"/>
          <p:cNvSpPr>
            <a:spLocks noGrp="1"/>
          </p:cNvSpPr>
          <p:nvPr>
            <p:ph type="sldNum" sz="quarter" idx="12"/>
          </p:nvPr>
        </p:nvSpPr>
        <p:spPr/>
        <p:txBody>
          <a:bodyPr/>
          <a:lstStyle>
            <a:lvl1pPr>
              <a:defRPr/>
            </a:lvl1pPr>
          </a:lstStyle>
          <a:p>
            <a:pPr>
              <a:defRPr/>
            </a:pPr>
            <a:fld id="{2D3A5665-2D6E-4964-A99D-3DE034BC510F}" type="slidenum">
              <a:rPr lang="en-US"/>
              <a:pPr>
                <a:defRPr/>
              </a:pPr>
              <a:t>‹#›</a:t>
            </a:fld>
            <a:endParaRPr lang="en-US"/>
          </a:p>
        </p:txBody>
      </p:sp>
    </p:spTree>
  </p:cSld>
  <p:clrMapOvr>
    <a:masterClrMapping/>
  </p:clrMapOvr>
  <p:transition>
    <p:random/>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13" name="عنصر نائب للصورة 12"/>
          <p:cNvSpPr>
            <a:spLocks noGrp="1"/>
          </p:cNvSpPr>
          <p:nvPr>
            <p:ph type="pic" idx="1"/>
          </p:nvPr>
        </p:nvSpPr>
        <p:spPr>
          <a:xfrm>
            <a:off x="3505200" y="616634"/>
            <a:ext cx="5029200" cy="3657600"/>
          </a:xfrm>
          <a:solidFill>
            <a:schemeClr val="bg1"/>
          </a:solidFill>
          <a:ln w="6350">
            <a:solidFill>
              <a:schemeClr val="accent1"/>
            </a:solidFill>
          </a:ln>
          <a:effectLst>
            <a:reflection blurRad="1000" stA="49000" endA="500" endPos="10000" dist="900" dir="5400000" sy="-90000" algn="bl" rotWithShape="0"/>
          </a:effectLst>
        </p:spPr>
        <p:txBody>
          <a:bodyPr>
            <a:normAutofit/>
          </a:bodyPr>
          <a:lstStyle>
            <a:lvl1pPr marL="0" indent="0">
              <a:buNone/>
              <a:defRPr sz="3200"/>
            </a:lvl1pPr>
          </a:lstStyle>
          <a:p>
            <a:pPr lvl="0"/>
            <a:r>
              <a:rPr lang="ar-SA" noProof="0" smtClean="0"/>
              <a:t>انقر فوق الرمز لإضافة صورة</a:t>
            </a:r>
            <a:endParaRPr lang="en-US" noProof="0" dirty="0"/>
          </a:p>
        </p:txBody>
      </p:sp>
      <p:sp>
        <p:nvSpPr>
          <p:cNvPr id="17" name="عنوان 16"/>
          <p:cNvSpPr>
            <a:spLocks noGrp="1"/>
          </p:cNvSpPr>
          <p:nvPr>
            <p:ph type="title"/>
          </p:nvPr>
        </p:nvSpPr>
        <p:spPr>
          <a:xfrm>
            <a:off x="381000" y="4993760"/>
            <a:ext cx="5867400" cy="522288"/>
          </a:xfrm>
        </p:spPr>
        <p:txBody>
          <a:bodyPr/>
          <a:lstStyle>
            <a:lvl1pPr algn="l">
              <a:buNone/>
              <a:defRPr sz="2000" b="1"/>
            </a:lvl1pPr>
          </a:lstStyle>
          <a:p>
            <a:r>
              <a:rPr lang="ar-SA" smtClean="0"/>
              <a:t>انقر لتحرير نمط العنوان الرئيسي</a:t>
            </a:r>
            <a:endParaRPr lang="en-US"/>
          </a:p>
        </p:txBody>
      </p:sp>
      <p:sp>
        <p:nvSpPr>
          <p:cNvPr id="26" name="عنصر نائب للنص 25"/>
          <p:cNvSpPr>
            <a:spLocks noGrp="1"/>
          </p:cNvSpPr>
          <p:nvPr>
            <p:ph type="body" sz="half" idx="2"/>
          </p:nvPr>
        </p:nvSpPr>
        <p:spPr>
          <a:xfrm>
            <a:off x="381000" y="5533218"/>
            <a:ext cx="5867400" cy="768350"/>
          </a:xfrm>
        </p:spPr>
        <p:txBody>
          <a:bodyPr lIns="109728" tIns="0"/>
          <a:lstStyle>
            <a:lvl1pPr marL="0" indent="0">
              <a:buNone/>
              <a:defRPr sz="1400"/>
            </a:lvl1pPr>
            <a:lvl2pPr>
              <a:defRPr sz="1200"/>
            </a:lvl2pPr>
            <a:lvl3pPr>
              <a:defRPr sz="1000"/>
            </a:lvl3pPr>
            <a:lvl4pPr>
              <a:defRPr sz="900"/>
            </a:lvl4pPr>
            <a:lvl5pPr>
              <a:defRPr sz="900"/>
            </a:lvl5pPr>
          </a:lstStyle>
          <a:p>
            <a:pPr lvl="0"/>
            <a:r>
              <a:rPr lang="ar-SA" smtClean="0"/>
              <a:t>انقر لتحرير أنماط النص الرئيسي</a:t>
            </a:r>
          </a:p>
        </p:txBody>
      </p:sp>
      <p:sp>
        <p:nvSpPr>
          <p:cNvPr id="5" name="عنصر نائب للتاريخ 10"/>
          <p:cNvSpPr>
            <a:spLocks noGrp="1"/>
          </p:cNvSpPr>
          <p:nvPr>
            <p:ph type="dt" sz="half" idx="10"/>
          </p:nvPr>
        </p:nvSpPr>
        <p:spPr/>
        <p:txBody>
          <a:bodyPr/>
          <a:lstStyle>
            <a:lvl1pPr>
              <a:defRPr/>
            </a:lvl1pPr>
          </a:lstStyle>
          <a:p>
            <a:pPr>
              <a:defRPr/>
            </a:pPr>
            <a:fld id="{C0BF1180-66BC-4C3B-AFDA-4BDB654CF3B9}" type="datetimeFigureOut">
              <a:rPr lang="en-US"/>
              <a:pPr>
                <a:defRPr/>
              </a:pPr>
              <a:t>3/11/2012</a:t>
            </a:fld>
            <a:endParaRPr lang="en-US"/>
          </a:p>
        </p:txBody>
      </p:sp>
      <p:sp>
        <p:nvSpPr>
          <p:cNvPr id="6" name="عنصر نائب للتذييل 27"/>
          <p:cNvSpPr>
            <a:spLocks noGrp="1"/>
          </p:cNvSpPr>
          <p:nvPr>
            <p:ph type="ftr" sz="quarter" idx="11"/>
          </p:nvPr>
        </p:nvSpPr>
        <p:spPr/>
        <p:txBody>
          <a:bodyPr/>
          <a:lstStyle>
            <a:lvl1pPr>
              <a:defRPr/>
            </a:lvl1pPr>
          </a:lstStyle>
          <a:p>
            <a:pPr>
              <a:defRPr/>
            </a:pPr>
            <a:endParaRPr lang="en-US"/>
          </a:p>
        </p:txBody>
      </p:sp>
      <p:sp>
        <p:nvSpPr>
          <p:cNvPr id="7" name="عنصر نائب لرقم الشريحة 4"/>
          <p:cNvSpPr>
            <a:spLocks noGrp="1"/>
          </p:cNvSpPr>
          <p:nvPr>
            <p:ph type="sldNum" sz="quarter" idx="12"/>
          </p:nvPr>
        </p:nvSpPr>
        <p:spPr/>
        <p:txBody>
          <a:bodyPr/>
          <a:lstStyle>
            <a:lvl1pPr>
              <a:defRPr/>
            </a:lvl1pPr>
          </a:lstStyle>
          <a:p>
            <a:pPr>
              <a:defRPr/>
            </a:pPr>
            <a:fld id="{3A3C93B2-2E0D-47FB-B471-BB3B148FAF73}" type="slidenum">
              <a:rPr lang="en-US"/>
              <a:pPr>
                <a:defRPr/>
              </a:pPr>
              <a:t>‹#›</a:t>
            </a:fld>
            <a:endParaRPr lang="en-US"/>
          </a:p>
        </p:txBody>
      </p:sp>
    </p:spTree>
  </p:cSld>
  <p:clrMapOvr>
    <a:masterClrMapping/>
  </p:clrMapOvr>
  <p:transition>
    <p:random/>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3.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cstate="print">
            <a:lum bright="64000" contrast="-56000"/>
          </a:blip>
          <a:srcRect/>
          <a:stretch>
            <a:fillRect/>
          </a:stretch>
        </a:blipFill>
        <a:effectLst/>
      </p:bgPr>
    </p:bg>
    <p:spTree>
      <p:nvGrpSpPr>
        <p:cNvPr id="1" name=""/>
        <p:cNvGrpSpPr/>
        <p:nvPr/>
      </p:nvGrpSpPr>
      <p:grpSpPr>
        <a:xfrm>
          <a:off x="0" y="0"/>
          <a:ext cx="0" cy="0"/>
          <a:chOff x="0" y="0"/>
          <a:chExt cx="0" cy="0"/>
        </a:xfrm>
      </p:grpSpPr>
      <p:sp>
        <p:nvSpPr>
          <p:cNvPr id="7" name="رابط مستقيم 6"/>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
        <p:nvSpPr>
          <p:cNvPr id="1029" name="عنصر نائب للنص 7"/>
          <p:cNvSpPr>
            <a:spLocks noGrp="1"/>
          </p:cNvSpPr>
          <p:nvPr>
            <p:ph type="body" idx="1"/>
          </p:nvPr>
        </p:nvSpPr>
        <p:spPr bwMode="auto">
          <a:xfrm>
            <a:off x="304800" y="1554163"/>
            <a:ext cx="8686800" cy="452596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ar-SA" smtClean="0"/>
              <a:t>انقر لتحرير أنماط النص الرئيسي</a:t>
            </a:r>
            <a:endParaRPr lang="en-US" smtClean="0"/>
          </a:p>
          <a:p>
            <a:pPr lvl="1"/>
            <a:r>
              <a:rPr lang="ar-SA" smtClean="0"/>
              <a:t>المستوى الثاني</a:t>
            </a:r>
            <a:endParaRPr lang="en-US" smtClean="0"/>
          </a:p>
          <a:p>
            <a:pPr lvl="2"/>
            <a:r>
              <a:rPr lang="ar-SA" smtClean="0"/>
              <a:t>المستوى الثالث</a:t>
            </a:r>
            <a:endParaRPr lang="en-US" smtClean="0"/>
          </a:p>
          <a:p>
            <a:pPr lvl="3"/>
            <a:r>
              <a:rPr lang="ar-SA" smtClean="0"/>
              <a:t>المستوى الرابع</a:t>
            </a:r>
            <a:endParaRPr lang="en-US" smtClean="0"/>
          </a:p>
          <a:p>
            <a:pPr lvl="4"/>
            <a:r>
              <a:rPr lang="ar-SA" smtClean="0"/>
              <a:t>المستوى الخامس</a:t>
            </a:r>
            <a:endParaRPr lang="en-US" smtClean="0"/>
          </a:p>
        </p:txBody>
      </p:sp>
      <p:sp>
        <p:nvSpPr>
          <p:cNvPr id="11" name="عنصر نائب للتاريخ 10"/>
          <p:cNvSpPr>
            <a:spLocks noGrp="1"/>
          </p:cNvSpPr>
          <p:nvPr>
            <p:ph type="dt" sz="half" idx="2"/>
          </p:nvPr>
        </p:nvSpPr>
        <p:spPr>
          <a:xfrm>
            <a:off x="6477000" y="76200"/>
            <a:ext cx="2514600" cy="288925"/>
          </a:xfrm>
          <a:prstGeom prst="rect">
            <a:avLst/>
          </a:prstGeom>
        </p:spPr>
        <p:txBody>
          <a:bodyPr vert="horz"/>
          <a:lstStyle>
            <a:lvl1pPr algn="l" eaLnBrk="1" fontAlgn="auto" latinLnBrk="0" hangingPunct="1">
              <a:spcBef>
                <a:spcPts val="0"/>
              </a:spcBef>
              <a:spcAft>
                <a:spcPts val="0"/>
              </a:spcAft>
              <a:defRPr kumimoji="0" sz="1200">
                <a:solidFill>
                  <a:schemeClr val="accent1">
                    <a:shade val="75000"/>
                  </a:schemeClr>
                </a:solidFill>
                <a:latin typeface="+mn-lt"/>
                <a:cs typeface="+mn-cs"/>
              </a:defRPr>
            </a:lvl1pPr>
          </a:lstStyle>
          <a:p>
            <a:pPr>
              <a:defRPr/>
            </a:pPr>
            <a:fld id="{8FA2C424-A922-4FD7-8B15-6A74C0A8551F}" type="datetimeFigureOut">
              <a:rPr lang="en-US"/>
              <a:pPr>
                <a:defRPr/>
              </a:pPr>
              <a:t>3/11/2012</a:t>
            </a:fld>
            <a:endParaRPr lang="en-US"/>
          </a:p>
        </p:txBody>
      </p:sp>
      <p:sp>
        <p:nvSpPr>
          <p:cNvPr id="28" name="عنصر نائب للتذييل 27"/>
          <p:cNvSpPr>
            <a:spLocks noGrp="1"/>
          </p:cNvSpPr>
          <p:nvPr>
            <p:ph type="ftr" sz="quarter" idx="3"/>
          </p:nvPr>
        </p:nvSpPr>
        <p:spPr>
          <a:xfrm>
            <a:off x="3124200" y="76200"/>
            <a:ext cx="3352800" cy="288925"/>
          </a:xfrm>
          <a:prstGeom prst="rect">
            <a:avLst/>
          </a:prstGeom>
        </p:spPr>
        <p:txBody>
          <a:bodyPr vert="horz"/>
          <a:lstStyle>
            <a:lvl1pPr algn="r" eaLnBrk="1" fontAlgn="auto" latinLnBrk="0" hangingPunct="1">
              <a:spcBef>
                <a:spcPts val="0"/>
              </a:spcBef>
              <a:spcAft>
                <a:spcPts val="0"/>
              </a:spcAft>
              <a:defRPr kumimoji="0" sz="1200">
                <a:solidFill>
                  <a:schemeClr val="accent1">
                    <a:shade val="75000"/>
                  </a:schemeClr>
                </a:solidFill>
                <a:latin typeface="+mn-lt"/>
                <a:cs typeface="+mn-cs"/>
              </a:defRPr>
            </a:lvl1pPr>
          </a:lstStyle>
          <a:p>
            <a:pPr>
              <a:defRPr/>
            </a:pPr>
            <a:endParaRPr lang="en-US"/>
          </a:p>
        </p:txBody>
      </p:sp>
      <p:sp>
        <p:nvSpPr>
          <p:cNvPr id="5" name="عنصر نائب لرقم الشريحة 4"/>
          <p:cNvSpPr>
            <a:spLocks noGrp="1"/>
          </p:cNvSpPr>
          <p:nvPr>
            <p:ph type="sldNum" sz="quarter" idx="4"/>
          </p:nvPr>
        </p:nvSpPr>
        <p:spPr>
          <a:xfrm>
            <a:off x="8229600" y="6477000"/>
            <a:ext cx="762000" cy="244475"/>
          </a:xfrm>
          <a:prstGeom prst="rect">
            <a:avLst/>
          </a:prstGeom>
        </p:spPr>
        <p:txBody>
          <a:bodyPr vert="horz"/>
          <a:lstStyle>
            <a:lvl1pPr algn="r" eaLnBrk="1" fontAlgn="auto" latinLnBrk="0" hangingPunct="1">
              <a:spcBef>
                <a:spcPts val="0"/>
              </a:spcBef>
              <a:spcAft>
                <a:spcPts val="0"/>
              </a:spcAft>
              <a:defRPr kumimoji="0" sz="1200">
                <a:solidFill>
                  <a:schemeClr val="accent1">
                    <a:shade val="75000"/>
                  </a:schemeClr>
                </a:solidFill>
                <a:latin typeface="+mn-lt"/>
                <a:cs typeface="+mn-cs"/>
              </a:defRPr>
            </a:lvl1pPr>
          </a:lstStyle>
          <a:p>
            <a:pPr>
              <a:defRPr/>
            </a:pPr>
            <a:fld id="{341D454C-834A-4F7F-8FDD-2D011093D817}" type="slidenum">
              <a:rPr lang="en-US"/>
              <a:pPr>
                <a:defRPr/>
              </a:pPr>
              <a:t>‹#›</a:t>
            </a:fld>
            <a:endParaRPr lang="en-US"/>
          </a:p>
        </p:txBody>
      </p:sp>
      <p:sp>
        <p:nvSpPr>
          <p:cNvPr id="10" name="عنصر نائب للعنوان 9"/>
          <p:cNvSpPr>
            <a:spLocks noGrp="1"/>
          </p:cNvSpPr>
          <p:nvPr>
            <p:ph type="title"/>
          </p:nvPr>
        </p:nvSpPr>
        <p:spPr>
          <a:xfrm>
            <a:off x="304800" y="457200"/>
            <a:ext cx="8686800" cy="838200"/>
          </a:xfrm>
          <a:prstGeom prst="rect">
            <a:avLst/>
          </a:prstGeom>
        </p:spPr>
        <p:txBody>
          <a:bodyPr vert="horz" wrap="square" lIns="91440" tIns="45720" rIns="91440" bIns="45720" numCol="1" anchor="ctr" anchorCtr="0" compatLnSpc="1">
            <a:prstTxWarp prst="textNoShape">
              <a:avLst/>
            </a:prstTxWarp>
            <a:normAutofit/>
          </a:bodyPr>
          <a:lstStyle/>
          <a:p>
            <a:pPr lvl="0"/>
            <a:r>
              <a:rPr lang="ar-SA" smtClean="0"/>
              <a:t>انقر لتحرير نمط العنوان الرئيسي</a:t>
            </a:r>
            <a:endParaRPr lang="en-US" smtClean="0"/>
          </a:p>
        </p:txBody>
      </p:sp>
      <p:sp>
        <p:nvSpPr>
          <p:cNvPr id="9" name="رابط مستقيم 8"/>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
        <p:nvSpPr>
          <p:cNvPr id="12" name="رابط مستقيم 11"/>
          <p:cNvSpPr>
            <a:spLocks noChangeShapeType="1"/>
          </p:cNvSpPr>
          <p:nvPr/>
        </p:nvSpPr>
        <p:spPr bwMode="auto">
          <a:xfrm>
            <a:off x="514350" y="1057986"/>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Tree>
  </p:cSld>
  <p:clrMap bg1="lt1" tx1="dk1" bg2="lt2" tx2="dk2" accent1="accent1" accent2="accent2" accent3="accent3" accent4="accent4" accent5="accent5" accent6="accent6" hlink="hlink" folHlink="folHlink"/>
  <p:sldLayoutIdLst>
    <p:sldLayoutId id="2147483702" r:id="rId1"/>
    <p:sldLayoutId id="2147483703" r:id="rId2"/>
    <p:sldLayoutId id="2147483704" r:id="rId3"/>
    <p:sldLayoutId id="2147483696" r:id="rId4"/>
    <p:sldLayoutId id="2147483705" r:id="rId5"/>
    <p:sldLayoutId id="2147483697" r:id="rId6"/>
    <p:sldLayoutId id="2147483698" r:id="rId7"/>
    <p:sldLayoutId id="2147483706" r:id="rId8"/>
    <p:sldLayoutId id="2147483699" r:id="rId9"/>
    <p:sldLayoutId id="2147483700" r:id="rId10"/>
    <p:sldLayoutId id="2147483701" r:id="rId11"/>
  </p:sldLayoutIdLst>
  <p:transition>
    <p:random/>
  </p:transition>
  <p:txStyles>
    <p:titleStyle>
      <a:lvl1pPr algn="l" rtl="0" eaLnBrk="0" fontAlgn="base" hangingPunct="0">
        <a:spcBef>
          <a:spcPct val="0"/>
        </a:spcBef>
        <a:spcAft>
          <a:spcPct val="0"/>
        </a:spcAft>
        <a:defRPr sz="3600" kern="1200" cap="all">
          <a:solidFill>
            <a:schemeClr val="tx2"/>
          </a:solidFill>
          <a:effectLst>
            <a:reflection blurRad="12700" stA="48000" endA="300" endPos="55000" dir="5400000" sy="-90000" algn="bl" rotWithShape="0"/>
          </a:effectLst>
          <a:latin typeface="+mj-lt"/>
          <a:ea typeface="+mj-ea"/>
          <a:cs typeface="Arial" charset="0"/>
        </a:defRPr>
      </a:lvl1pPr>
      <a:lvl2pPr algn="l" rtl="0" eaLnBrk="0" fontAlgn="base" hangingPunct="0">
        <a:spcBef>
          <a:spcPct val="0"/>
        </a:spcBef>
        <a:spcAft>
          <a:spcPct val="0"/>
        </a:spcAft>
        <a:defRPr sz="3600">
          <a:solidFill>
            <a:schemeClr val="tx2"/>
          </a:solidFill>
          <a:latin typeface="Franklin Gothic Medium" pitchFamily="34" charset="0"/>
          <a:cs typeface="Arial" charset="0"/>
        </a:defRPr>
      </a:lvl2pPr>
      <a:lvl3pPr algn="l" rtl="0" eaLnBrk="0" fontAlgn="base" hangingPunct="0">
        <a:spcBef>
          <a:spcPct val="0"/>
        </a:spcBef>
        <a:spcAft>
          <a:spcPct val="0"/>
        </a:spcAft>
        <a:defRPr sz="3600">
          <a:solidFill>
            <a:schemeClr val="tx2"/>
          </a:solidFill>
          <a:latin typeface="Franklin Gothic Medium" pitchFamily="34" charset="0"/>
          <a:cs typeface="Arial" charset="0"/>
        </a:defRPr>
      </a:lvl3pPr>
      <a:lvl4pPr algn="l" rtl="0" eaLnBrk="0" fontAlgn="base" hangingPunct="0">
        <a:spcBef>
          <a:spcPct val="0"/>
        </a:spcBef>
        <a:spcAft>
          <a:spcPct val="0"/>
        </a:spcAft>
        <a:defRPr sz="3600">
          <a:solidFill>
            <a:schemeClr val="tx2"/>
          </a:solidFill>
          <a:latin typeface="Franklin Gothic Medium" pitchFamily="34" charset="0"/>
          <a:cs typeface="Arial" charset="0"/>
        </a:defRPr>
      </a:lvl4pPr>
      <a:lvl5pPr algn="l" rtl="0" eaLnBrk="0" fontAlgn="base" hangingPunct="0">
        <a:spcBef>
          <a:spcPct val="0"/>
        </a:spcBef>
        <a:spcAft>
          <a:spcPct val="0"/>
        </a:spcAft>
        <a:defRPr sz="3600">
          <a:solidFill>
            <a:schemeClr val="tx2"/>
          </a:solidFill>
          <a:latin typeface="Franklin Gothic Medium" pitchFamily="34" charset="0"/>
          <a:cs typeface="Arial" charset="0"/>
        </a:defRPr>
      </a:lvl5pPr>
      <a:lvl6pPr marL="457200" algn="l" rtl="0" fontAlgn="base">
        <a:spcBef>
          <a:spcPct val="0"/>
        </a:spcBef>
        <a:spcAft>
          <a:spcPct val="0"/>
        </a:spcAft>
        <a:defRPr sz="3600">
          <a:solidFill>
            <a:schemeClr val="tx2"/>
          </a:solidFill>
          <a:latin typeface="Franklin Gothic Medium" pitchFamily="34" charset="0"/>
          <a:cs typeface="Arial" charset="0"/>
        </a:defRPr>
      </a:lvl6pPr>
      <a:lvl7pPr marL="914400" algn="l" rtl="0" fontAlgn="base">
        <a:spcBef>
          <a:spcPct val="0"/>
        </a:spcBef>
        <a:spcAft>
          <a:spcPct val="0"/>
        </a:spcAft>
        <a:defRPr sz="3600">
          <a:solidFill>
            <a:schemeClr val="tx2"/>
          </a:solidFill>
          <a:latin typeface="Franklin Gothic Medium" pitchFamily="34" charset="0"/>
          <a:cs typeface="Arial" charset="0"/>
        </a:defRPr>
      </a:lvl7pPr>
      <a:lvl8pPr marL="1371600" algn="l" rtl="0" fontAlgn="base">
        <a:spcBef>
          <a:spcPct val="0"/>
        </a:spcBef>
        <a:spcAft>
          <a:spcPct val="0"/>
        </a:spcAft>
        <a:defRPr sz="3600">
          <a:solidFill>
            <a:schemeClr val="tx2"/>
          </a:solidFill>
          <a:latin typeface="Franklin Gothic Medium" pitchFamily="34" charset="0"/>
          <a:cs typeface="Arial" charset="0"/>
        </a:defRPr>
      </a:lvl8pPr>
      <a:lvl9pPr marL="1828800" algn="l" rtl="0" fontAlgn="base">
        <a:spcBef>
          <a:spcPct val="0"/>
        </a:spcBef>
        <a:spcAft>
          <a:spcPct val="0"/>
        </a:spcAft>
        <a:defRPr sz="3600">
          <a:solidFill>
            <a:schemeClr val="tx2"/>
          </a:solidFill>
          <a:latin typeface="Franklin Gothic Medium" pitchFamily="34" charset="0"/>
          <a:cs typeface="Arial" charset="0"/>
        </a:defRPr>
      </a:lvl9pPr>
    </p:titleStyle>
    <p:bodyStyle>
      <a:lvl1pPr marL="342900" indent="-342900" algn="l" rtl="0" eaLnBrk="0" fontAlgn="base" hangingPunct="0">
        <a:spcBef>
          <a:spcPct val="20000"/>
        </a:spcBef>
        <a:spcAft>
          <a:spcPct val="0"/>
        </a:spcAft>
        <a:buClr>
          <a:schemeClr val="accent1"/>
        </a:buClr>
        <a:buSzPct val="70000"/>
        <a:buFont typeface="Wingdings 2" pitchFamily="18" charset="2"/>
        <a:buChar char=""/>
        <a:defRPr sz="3200" kern="1200">
          <a:solidFill>
            <a:schemeClr val="tx2"/>
          </a:solidFill>
          <a:latin typeface="+mn-lt"/>
          <a:ea typeface="+mn-ea"/>
          <a:cs typeface="Arial" charset="0"/>
        </a:defRPr>
      </a:lvl1pPr>
      <a:lvl2pPr marL="742950" indent="-285750" algn="l" rtl="0" eaLnBrk="0" fontAlgn="base" hangingPunct="0">
        <a:spcBef>
          <a:spcPct val="20000"/>
        </a:spcBef>
        <a:spcAft>
          <a:spcPct val="0"/>
        </a:spcAft>
        <a:buClr>
          <a:schemeClr val="accent1"/>
        </a:buClr>
        <a:buSzPct val="70000"/>
        <a:buFont typeface="Wingdings 2" pitchFamily="18" charset="2"/>
        <a:buChar char=""/>
        <a:defRPr sz="2800" kern="1200">
          <a:solidFill>
            <a:schemeClr val="tx2"/>
          </a:solidFill>
          <a:latin typeface="+mn-lt"/>
          <a:ea typeface="+mn-ea"/>
          <a:cs typeface="Arial" charset="0"/>
        </a:defRPr>
      </a:lvl2pPr>
      <a:lvl3pPr marL="1143000" indent="-228600" algn="l" rtl="0" eaLnBrk="0" fontAlgn="base" hangingPunct="0">
        <a:spcBef>
          <a:spcPct val="20000"/>
        </a:spcBef>
        <a:spcAft>
          <a:spcPct val="0"/>
        </a:spcAft>
        <a:buClr>
          <a:schemeClr val="accent1"/>
        </a:buClr>
        <a:buSzPct val="70000"/>
        <a:buFont typeface="Wingdings 2" pitchFamily="18" charset="2"/>
        <a:buChar char=""/>
        <a:defRPr sz="2400" kern="1200">
          <a:solidFill>
            <a:schemeClr val="tx2"/>
          </a:solidFill>
          <a:latin typeface="+mn-lt"/>
          <a:ea typeface="+mn-ea"/>
          <a:cs typeface="Arial" charset="0"/>
        </a:defRPr>
      </a:lvl3pPr>
      <a:lvl4pPr marL="1600200" indent="-228600" algn="l" rtl="0" eaLnBrk="0" fontAlgn="base" hangingPunct="0">
        <a:spcBef>
          <a:spcPct val="20000"/>
        </a:spcBef>
        <a:spcAft>
          <a:spcPct val="0"/>
        </a:spcAft>
        <a:buClr>
          <a:schemeClr val="accent1"/>
        </a:buClr>
        <a:buSzPct val="70000"/>
        <a:buFont typeface="Wingdings 2" pitchFamily="18" charset="2"/>
        <a:buChar char=""/>
        <a:defRPr sz="2000" kern="1200">
          <a:solidFill>
            <a:schemeClr val="tx2"/>
          </a:solidFill>
          <a:latin typeface="+mn-lt"/>
          <a:ea typeface="+mn-ea"/>
          <a:cs typeface="Arial" charset="0"/>
        </a:defRPr>
      </a:lvl4pPr>
      <a:lvl5pPr marL="2057400" indent="-228600" algn="l" rtl="0" eaLnBrk="0" fontAlgn="base" hangingPunct="0">
        <a:spcBef>
          <a:spcPct val="20000"/>
        </a:spcBef>
        <a:spcAft>
          <a:spcPct val="0"/>
        </a:spcAft>
        <a:buClr>
          <a:schemeClr val="accent1"/>
        </a:buClr>
        <a:buSzPct val="60000"/>
        <a:buFont typeface="Wingdings 2" pitchFamily="18" charset="2"/>
        <a:buChar char=""/>
        <a:defRPr kern="1200">
          <a:solidFill>
            <a:schemeClr val="tx2"/>
          </a:solidFill>
          <a:latin typeface="+mn-lt"/>
          <a:ea typeface="+mn-ea"/>
          <a:cs typeface="Arial" charset="0"/>
        </a:defRPr>
      </a:lvl5pPr>
      <a:lvl6pPr marL="25146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6pPr>
      <a:lvl7pPr marL="2971800" indent="-228600" algn="l" rtl="0" eaLnBrk="1" latinLnBrk="0" hangingPunct="1">
        <a:spcBef>
          <a:spcPct val="20000"/>
        </a:spcBef>
        <a:buClr>
          <a:schemeClr val="accent1"/>
        </a:buClr>
        <a:buSzPct val="60000"/>
        <a:buFont typeface="Wingdings 2"/>
        <a:buChar char=""/>
        <a:defRPr kumimoji="0" sz="1600" kern="1200">
          <a:solidFill>
            <a:schemeClr val="tx2"/>
          </a:solidFill>
          <a:latin typeface="+mn-lt"/>
          <a:ea typeface="+mn-ea"/>
          <a:cs typeface="+mn-cs"/>
        </a:defRPr>
      </a:lvl7pPr>
      <a:lvl8pPr marL="3429000" indent="-228600" algn="l" rtl="0" eaLnBrk="1" latinLnBrk="0" hangingPunct="1">
        <a:spcBef>
          <a:spcPct val="20000"/>
        </a:spcBef>
        <a:buClr>
          <a:schemeClr val="accent1"/>
        </a:buClr>
        <a:buSzPct val="60000"/>
        <a:buFont typeface="Wingdings 2"/>
        <a:buChar char=""/>
        <a:defRPr kumimoji="0" sz="1600" kern="1200" baseline="0">
          <a:solidFill>
            <a:schemeClr val="tx2"/>
          </a:solidFill>
          <a:latin typeface="+mn-lt"/>
          <a:ea typeface="+mn-ea"/>
          <a:cs typeface="+mn-cs"/>
        </a:defRPr>
      </a:lvl8pPr>
      <a:lvl9pPr marL="3886200" indent="-228600" algn="l" rtl="0" eaLnBrk="1" latinLnBrk="0" hangingPunct="1">
        <a:spcBef>
          <a:spcPct val="20000"/>
        </a:spcBef>
        <a:buClr>
          <a:schemeClr val="accent1"/>
        </a:buClr>
        <a:buSzPct val="60000"/>
        <a:buFont typeface="Wingdings 2"/>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file:///C:\Users\HP\Desktop\Untitled%201.wav" TargetMode="External"/><Relationship Id="rId1" Type="http://schemas.openxmlformats.org/officeDocument/2006/relationships/audio" Target="../media/audio1.wav"/><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jpeg"/></Relationships>
</file>

<file path=ppt/slides/_rels/slide7.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eaLnBrk="1" fontAlgn="auto" hangingPunct="1">
              <a:spcAft>
                <a:spcPts val="0"/>
              </a:spcAft>
              <a:defRPr/>
            </a:pPr>
            <a:r>
              <a:rPr lang="en-US" dirty="0" smtClean="0">
                <a:cs typeface="+mj-cs"/>
              </a:rPr>
              <a:t>SOUND WAVES</a:t>
            </a:r>
            <a:endParaRPr lang="en-US" dirty="0">
              <a:cs typeface="+mj-cs"/>
            </a:endParaRPr>
          </a:p>
        </p:txBody>
      </p:sp>
      <p:sp>
        <p:nvSpPr>
          <p:cNvPr id="7171" name="عنصر نائب للمحتوى 2"/>
          <p:cNvSpPr>
            <a:spLocks noGrp="1"/>
          </p:cNvSpPr>
          <p:nvPr>
            <p:ph idx="1"/>
          </p:nvPr>
        </p:nvSpPr>
        <p:spPr/>
        <p:txBody>
          <a:bodyPr/>
          <a:lstStyle/>
          <a:p>
            <a:pPr eaLnBrk="1" hangingPunct="1">
              <a:buFont typeface="Wingdings 2" pitchFamily="18" charset="2"/>
              <a:buNone/>
            </a:pPr>
            <a:r>
              <a:rPr lang="en-US" dirty="0" smtClean="0"/>
              <a:t>BY</a:t>
            </a:r>
          </a:p>
          <a:p>
            <a:pPr eaLnBrk="1" hangingPunct="1">
              <a:buFontTx/>
              <a:buChar char="-"/>
            </a:pPr>
            <a:r>
              <a:rPr lang="en-US" dirty="0" err="1" smtClean="0"/>
              <a:t>A.Hammouri</a:t>
            </a:r>
            <a:endParaRPr lang="en-US" dirty="0" smtClean="0"/>
          </a:p>
          <a:p>
            <a:pPr eaLnBrk="1" hangingPunct="1">
              <a:buFontTx/>
              <a:buChar char="-"/>
            </a:pPr>
            <a:r>
              <a:rPr lang="en-US" dirty="0" err="1" smtClean="0"/>
              <a:t>M.Musallam</a:t>
            </a:r>
            <a:endParaRPr lang="en-US" dirty="0" smtClean="0"/>
          </a:p>
          <a:p>
            <a:pPr eaLnBrk="1" hangingPunct="1">
              <a:buFontTx/>
              <a:buChar char="-"/>
            </a:pPr>
            <a:r>
              <a:rPr lang="en-US" dirty="0" err="1" smtClean="0"/>
              <a:t>A.Hallaweh</a:t>
            </a:r>
            <a:r>
              <a:rPr lang="en-US" dirty="0" smtClean="0"/>
              <a:t> </a:t>
            </a:r>
          </a:p>
          <a:p>
            <a:pPr eaLnBrk="1" hangingPunct="1">
              <a:buFontTx/>
              <a:buChar char="-"/>
            </a:pPr>
            <a:r>
              <a:rPr lang="en-US" dirty="0" smtClean="0"/>
              <a:t>Supervised by Dr. </a:t>
            </a:r>
            <a:r>
              <a:rPr lang="en-US" dirty="0" err="1" smtClean="0"/>
              <a:t>W.Karaen</a:t>
            </a:r>
            <a:endParaRPr lang="en-US" dirty="0" smtClean="0"/>
          </a:p>
          <a:p>
            <a:pPr eaLnBrk="1" hangingPunct="1">
              <a:buFontTx/>
              <a:buChar char="-"/>
            </a:pPr>
            <a:endParaRPr lang="en-US" dirty="0" smtClean="0"/>
          </a:p>
        </p:txBody>
      </p:sp>
    </p:spTree>
  </p:cSld>
  <p:clrMapOvr>
    <a:masterClrMapping/>
  </p:clrMapOvr>
  <p:transition>
    <p:random/>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0">
          <a:blip r:embed="rId2" cstate="print">
            <a:alphaModFix amt="16000"/>
            <a:lum/>
          </a:blip>
          <a:srcRect/>
          <a:stretch>
            <a:fillRect l="-2000" r="-2000"/>
          </a:stretch>
        </a:blipFill>
        <a:effectLst/>
      </p:bgPr>
    </p:bg>
    <p:spTree>
      <p:nvGrpSpPr>
        <p:cNvPr id="1" name=""/>
        <p:cNvGrpSpPr/>
        <p:nvPr/>
      </p:nvGrpSpPr>
      <p:grpSpPr>
        <a:xfrm>
          <a:off x="0" y="0"/>
          <a:ext cx="0" cy="0"/>
          <a:chOff x="0" y="0"/>
          <a:chExt cx="0" cy="0"/>
        </a:xfrm>
      </p:grpSpPr>
      <p:sp>
        <p:nvSpPr>
          <p:cNvPr id="2" name="عنوان 1"/>
          <p:cNvSpPr>
            <a:spLocks noGrp="1"/>
          </p:cNvSpPr>
          <p:nvPr>
            <p:ph type="ctrTitle"/>
          </p:nvPr>
        </p:nvSpPr>
        <p:spPr>
          <a:xfrm>
            <a:off x="762000" y="0"/>
            <a:ext cx="7772400" cy="1470025"/>
          </a:xfrm>
        </p:spPr>
        <p:txBody>
          <a:bodyPr/>
          <a:lstStyle/>
          <a:p>
            <a:pPr eaLnBrk="1" fontAlgn="auto" hangingPunct="1">
              <a:spcAft>
                <a:spcPts val="0"/>
              </a:spcAft>
              <a:defRPr/>
            </a:pPr>
            <a:r>
              <a:rPr lang="en-US" b="1" dirty="0">
                <a:cs typeface="+mj-cs"/>
              </a:rPr>
              <a:t>Short history of sound waves </a:t>
            </a:r>
            <a:endParaRPr lang="en-US" dirty="0">
              <a:cs typeface="+mj-cs"/>
            </a:endParaRPr>
          </a:p>
        </p:txBody>
      </p:sp>
      <p:sp>
        <p:nvSpPr>
          <p:cNvPr id="8195" name="عنوان فرعي 2"/>
          <p:cNvSpPr>
            <a:spLocks noGrp="1"/>
          </p:cNvSpPr>
          <p:nvPr>
            <p:ph type="subTitle" idx="1"/>
          </p:nvPr>
        </p:nvSpPr>
        <p:spPr>
          <a:xfrm>
            <a:off x="304800" y="1219200"/>
            <a:ext cx="8610600" cy="5410200"/>
          </a:xfrm>
        </p:spPr>
        <p:txBody>
          <a:bodyPr/>
          <a:lstStyle/>
          <a:p>
            <a:pPr eaLnBrk="1" hangingPunct="1"/>
            <a:r>
              <a:rPr lang="en-US" dirty="0" smtClean="0">
                <a:solidFill>
                  <a:schemeClr val="tx1"/>
                </a:solidFill>
              </a:rPr>
              <a:t>Sound waves created in air was first described by the greatest painter in history ,Leonardo </a:t>
            </a:r>
            <a:r>
              <a:rPr lang="en-US" dirty="0" err="1" smtClean="0">
                <a:solidFill>
                  <a:schemeClr val="tx1"/>
                </a:solidFill>
              </a:rPr>
              <a:t>Da</a:t>
            </a:r>
            <a:r>
              <a:rPr lang="en-US" dirty="0" smtClean="0">
                <a:solidFill>
                  <a:schemeClr val="tx1"/>
                </a:solidFill>
              </a:rPr>
              <a:t> Vinci around 1500 A.D . </a:t>
            </a:r>
          </a:p>
          <a:p>
            <a:pPr eaLnBrk="1" hangingPunct="1"/>
            <a:r>
              <a:rPr lang="en-US" dirty="0" smtClean="0">
                <a:solidFill>
                  <a:schemeClr val="tx1"/>
                </a:solidFill>
              </a:rPr>
              <a:t>Then the concept of sound waves developed by other people such as Galileo who demonstrated that pitch of sound depends on its frequency .</a:t>
            </a:r>
          </a:p>
          <a:p>
            <a:pPr eaLnBrk="1" hangingPunct="1"/>
            <a:r>
              <a:rPr lang="en-US" dirty="0" smtClean="0">
                <a:solidFill>
                  <a:schemeClr val="tx1"/>
                </a:solidFill>
              </a:rPr>
              <a:t> Around 1640 Marin </a:t>
            </a:r>
            <a:r>
              <a:rPr lang="en-US" dirty="0" err="1" smtClean="0">
                <a:solidFill>
                  <a:schemeClr val="tx1"/>
                </a:solidFill>
              </a:rPr>
              <a:t>Mersenne</a:t>
            </a:r>
            <a:r>
              <a:rPr lang="en-US" dirty="0" smtClean="0">
                <a:solidFill>
                  <a:schemeClr val="tx1"/>
                </a:solidFill>
              </a:rPr>
              <a:t> , a French mathematician , measured speed of sound in air .</a:t>
            </a:r>
          </a:p>
          <a:p>
            <a:pPr eaLnBrk="1" hangingPunct="1"/>
            <a:r>
              <a:rPr lang="en-US" dirty="0" smtClean="0">
                <a:solidFill>
                  <a:schemeClr val="tx1"/>
                </a:solidFill>
              </a:rPr>
              <a:t> Twenty years later, Robert Boyle established that sound can`t travel without medium . </a:t>
            </a:r>
          </a:p>
          <a:p>
            <a:pPr eaLnBrk="1" hangingPunct="1"/>
            <a:r>
              <a:rPr lang="en-US" dirty="0" smtClean="0">
                <a:solidFill>
                  <a:schemeClr val="tx1"/>
                </a:solidFill>
              </a:rPr>
              <a:t>Later  the correct relationship between speed of sound in a medium and the density and compressibility of the medium was established by Isaac Newton . </a:t>
            </a:r>
          </a:p>
        </p:txBody>
      </p:sp>
    </p:spTree>
  </p:cSld>
  <p:clrMapOvr>
    <a:masterClrMapping/>
  </p:clrMapOvr>
  <p:transition>
    <p:random/>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0">
          <a:blip r:embed="rId2" cstate="print">
            <a:alphaModFix amt="11000"/>
            <a:lum/>
          </a:blip>
          <a:srcRect/>
          <a:stretch>
            <a:fillRect l="-1000" r="-1000"/>
          </a:stretch>
        </a:blipFill>
        <a:effectLst/>
      </p:bgPr>
    </p:bg>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pPr eaLnBrk="1" fontAlgn="auto" hangingPunct="1">
              <a:spcAft>
                <a:spcPts val="0"/>
              </a:spcAft>
              <a:defRPr/>
            </a:pPr>
            <a:r>
              <a:rPr lang="en-US" b="1" dirty="0">
                <a:cs typeface="+mj-cs"/>
              </a:rPr>
              <a:t>Development and applications of the theory throw the years</a:t>
            </a:r>
            <a:endParaRPr lang="en-US" dirty="0">
              <a:cs typeface="+mj-cs"/>
            </a:endParaRPr>
          </a:p>
        </p:txBody>
      </p:sp>
      <p:sp>
        <p:nvSpPr>
          <p:cNvPr id="3" name="عنصر نائب للمحتوى 2"/>
          <p:cNvSpPr>
            <a:spLocks noGrp="1"/>
          </p:cNvSpPr>
          <p:nvPr>
            <p:ph idx="1"/>
          </p:nvPr>
        </p:nvSpPr>
        <p:spPr/>
        <p:txBody>
          <a:bodyPr>
            <a:normAutofit fontScale="55000" lnSpcReduction="20000"/>
          </a:bodyPr>
          <a:lstStyle/>
          <a:p>
            <a:pPr eaLnBrk="1" fontAlgn="auto" hangingPunct="1">
              <a:spcAft>
                <a:spcPts val="0"/>
              </a:spcAft>
              <a:buFont typeface="Wingdings 2"/>
              <a:buChar char=""/>
              <a:defRPr/>
            </a:pPr>
            <a:r>
              <a:rPr lang="en-US" dirty="0">
                <a:cs typeface="+mn-cs"/>
              </a:rPr>
              <a:t>1490 - Leonardo </a:t>
            </a:r>
            <a:r>
              <a:rPr lang="en-US" dirty="0" err="1">
                <a:cs typeface="+mn-cs"/>
              </a:rPr>
              <a:t>da</a:t>
            </a:r>
            <a:r>
              <a:rPr lang="en-US" dirty="0">
                <a:cs typeface="+mn-cs"/>
              </a:rPr>
              <a:t> Vinci notes how the sound of air travels great distances .</a:t>
            </a:r>
          </a:p>
          <a:p>
            <a:pPr eaLnBrk="1" fontAlgn="auto" hangingPunct="1">
              <a:spcAft>
                <a:spcPts val="0"/>
              </a:spcAft>
              <a:buFont typeface="Wingdings 2"/>
              <a:buNone/>
              <a:defRPr/>
            </a:pPr>
            <a:endParaRPr lang="en-US" dirty="0">
              <a:cs typeface="+mn-cs"/>
            </a:endParaRPr>
          </a:p>
          <a:p>
            <a:pPr eaLnBrk="1" fontAlgn="auto" hangingPunct="1">
              <a:spcAft>
                <a:spcPts val="0"/>
              </a:spcAft>
              <a:buFont typeface="Wingdings 2"/>
              <a:buChar char=""/>
              <a:defRPr/>
            </a:pPr>
            <a:r>
              <a:rPr lang="en-US" dirty="0">
                <a:cs typeface="+mn-cs"/>
              </a:rPr>
              <a:t>1687 - Sir Isaac Newton publishes the first mathematical theory of sound.</a:t>
            </a:r>
          </a:p>
          <a:p>
            <a:pPr eaLnBrk="1" fontAlgn="auto" hangingPunct="1">
              <a:spcAft>
                <a:spcPts val="0"/>
              </a:spcAft>
              <a:buFont typeface="Wingdings 2"/>
              <a:buNone/>
              <a:defRPr/>
            </a:pPr>
            <a:endParaRPr lang="en-US" dirty="0">
              <a:cs typeface="+mn-cs"/>
            </a:endParaRPr>
          </a:p>
          <a:p>
            <a:pPr eaLnBrk="1" fontAlgn="auto" hangingPunct="1">
              <a:spcAft>
                <a:spcPts val="0"/>
              </a:spcAft>
              <a:buFont typeface="Wingdings 2"/>
              <a:buChar char=""/>
              <a:defRPr/>
            </a:pPr>
            <a:r>
              <a:rPr lang="en-US" dirty="0">
                <a:cs typeface="+mn-cs"/>
              </a:rPr>
              <a:t>1826 - Swiss physicist Daniel </a:t>
            </a:r>
            <a:r>
              <a:rPr lang="en-US" dirty="0" err="1">
                <a:cs typeface="+mn-cs"/>
              </a:rPr>
              <a:t>Colladon</a:t>
            </a:r>
            <a:r>
              <a:rPr lang="en-US" dirty="0">
                <a:cs typeface="+mn-cs"/>
              </a:rPr>
              <a:t> and French mathematician Charles Sturm measure the speed of sound in Lake Geneva at 1,435 meters per second--nearly five times faster than the speed of sound in air.</a:t>
            </a:r>
          </a:p>
          <a:p>
            <a:pPr eaLnBrk="1" fontAlgn="auto" hangingPunct="1">
              <a:spcAft>
                <a:spcPts val="0"/>
              </a:spcAft>
              <a:buFont typeface="Wingdings 2"/>
              <a:buNone/>
              <a:defRPr/>
            </a:pPr>
            <a:endParaRPr lang="en-US" dirty="0">
              <a:cs typeface="+mn-cs"/>
            </a:endParaRPr>
          </a:p>
          <a:p>
            <a:pPr eaLnBrk="1" fontAlgn="auto" hangingPunct="1">
              <a:spcAft>
                <a:spcPts val="0"/>
              </a:spcAft>
              <a:buFont typeface="Wingdings 2"/>
              <a:buChar char=""/>
              <a:defRPr/>
            </a:pPr>
            <a:r>
              <a:rPr lang="en-US" dirty="0">
                <a:cs typeface="+mn-cs"/>
              </a:rPr>
              <a:t>1877 - Lord Rayleigh publishes Theory of Sound, laying the theoretical groundwork for modern sound studies .</a:t>
            </a:r>
          </a:p>
          <a:p>
            <a:pPr eaLnBrk="1" fontAlgn="auto" hangingPunct="1">
              <a:spcAft>
                <a:spcPts val="0"/>
              </a:spcAft>
              <a:buFont typeface="Wingdings 2"/>
              <a:buNone/>
              <a:defRPr/>
            </a:pPr>
            <a:endParaRPr lang="en-US" dirty="0">
              <a:cs typeface="+mn-cs"/>
            </a:endParaRPr>
          </a:p>
          <a:p>
            <a:pPr eaLnBrk="1" fontAlgn="auto" hangingPunct="1">
              <a:spcAft>
                <a:spcPts val="0"/>
              </a:spcAft>
              <a:buFont typeface="Wingdings 2"/>
              <a:buChar char=""/>
              <a:defRPr/>
            </a:pPr>
            <a:r>
              <a:rPr lang="en-US" dirty="0">
                <a:cs typeface="+mn-cs"/>
              </a:rPr>
              <a:t>1919 - German scientist H. </a:t>
            </a:r>
            <a:r>
              <a:rPr lang="en-US" dirty="0" err="1">
                <a:cs typeface="+mn-cs"/>
              </a:rPr>
              <a:t>Lichte</a:t>
            </a:r>
            <a:r>
              <a:rPr lang="en-US" dirty="0">
                <a:cs typeface="+mn-cs"/>
              </a:rPr>
              <a:t> theorizes that sound waves in water will refract upward or downward on encountering slight differences in temperature, the amount of salt in the water , and pressure.</a:t>
            </a:r>
          </a:p>
          <a:p>
            <a:pPr eaLnBrk="1" fontAlgn="auto" hangingPunct="1">
              <a:spcAft>
                <a:spcPts val="0"/>
              </a:spcAft>
              <a:buFont typeface="Wingdings 2"/>
              <a:buNone/>
              <a:defRPr/>
            </a:pPr>
            <a:endParaRPr lang="en-US" dirty="0">
              <a:cs typeface="+mn-cs"/>
            </a:endParaRPr>
          </a:p>
          <a:p>
            <a:pPr eaLnBrk="1" fontAlgn="auto" hangingPunct="1">
              <a:spcAft>
                <a:spcPts val="0"/>
              </a:spcAft>
              <a:buFont typeface="Wingdings 2"/>
              <a:buChar char=""/>
              <a:defRPr/>
            </a:pPr>
            <a:r>
              <a:rPr lang="en-US" dirty="0">
                <a:cs typeface="+mn-cs"/>
              </a:rPr>
              <a:t>1937 - Athelstan </a:t>
            </a:r>
            <a:r>
              <a:rPr lang="en-US" dirty="0" err="1">
                <a:cs typeface="+mn-cs"/>
              </a:rPr>
              <a:t>Spilhaus</a:t>
            </a:r>
            <a:r>
              <a:rPr lang="en-US" dirty="0">
                <a:cs typeface="+mn-cs"/>
              </a:rPr>
              <a:t> builds the bathythermograph (BT) which is  study of heat of water using sound.</a:t>
            </a:r>
          </a:p>
          <a:p>
            <a:pPr eaLnBrk="1" fontAlgn="auto" hangingPunct="1">
              <a:spcAft>
                <a:spcPts val="0"/>
              </a:spcAft>
              <a:buFont typeface="Wingdings 2"/>
              <a:buChar char=""/>
              <a:defRPr/>
            </a:pPr>
            <a:endParaRPr lang="en-US" dirty="0">
              <a:cs typeface="+mn-cs"/>
            </a:endParaRPr>
          </a:p>
        </p:txBody>
      </p:sp>
    </p:spTree>
  </p:cSld>
  <p:clrMapOvr>
    <a:masterClrMapping/>
  </p:clrMapOvr>
  <p:transition>
    <p:random/>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0">
          <a:blip r:embed="rId2" cstate="print">
            <a:alphaModFix amt="9000"/>
            <a:lum/>
          </a:blip>
          <a:srcRect/>
          <a:stretch>
            <a:fillRect t="-5000" b="-5000"/>
          </a:stretch>
        </a:blipFill>
        <a:effectLst/>
      </p:bgPr>
    </p:bg>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pPr eaLnBrk="1" fontAlgn="auto" hangingPunct="1">
              <a:spcAft>
                <a:spcPts val="0"/>
              </a:spcAft>
              <a:defRPr/>
            </a:pPr>
            <a:r>
              <a:rPr lang="en-US" b="1" dirty="0" smtClean="0">
                <a:cs typeface="+mj-cs"/>
              </a:rPr>
              <a:t>Development and applications of the theory throw the years</a:t>
            </a:r>
            <a:endParaRPr lang="en-US" dirty="0">
              <a:cs typeface="+mj-cs"/>
            </a:endParaRPr>
          </a:p>
        </p:txBody>
      </p:sp>
      <p:sp>
        <p:nvSpPr>
          <p:cNvPr id="3" name="عنصر نائب للمحتوى 2"/>
          <p:cNvSpPr>
            <a:spLocks noGrp="1"/>
          </p:cNvSpPr>
          <p:nvPr>
            <p:ph idx="1"/>
          </p:nvPr>
        </p:nvSpPr>
        <p:spPr/>
        <p:txBody>
          <a:bodyPr>
            <a:normAutofit fontScale="55000" lnSpcReduction="20000"/>
          </a:bodyPr>
          <a:lstStyle/>
          <a:p>
            <a:pPr eaLnBrk="1" fontAlgn="auto" hangingPunct="1">
              <a:spcAft>
                <a:spcPts val="0"/>
              </a:spcAft>
              <a:buFont typeface="Wingdings 2"/>
              <a:buNone/>
              <a:defRPr/>
            </a:pPr>
            <a:r>
              <a:rPr lang="en-US" dirty="0">
                <a:cs typeface="+mn-cs"/>
              </a:rPr>
              <a:t> </a:t>
            </a:r>
          </a:p>
          <a:p>
            <a:pPr eaLnBrk="1" fontAlgn="auto" hangingPunct="1">
              <a:spcAft>
                <a:spcPts val="0"/>
              </a:spcAft>
              <a:buFont typeface="Wingdings 2"/>
              <a:buChar char=""/>
              <a:defRPr/>
            </a:pPr>
            <a:r>
              <a:rPr lang="en-US" dirty="0">
                <a:cs typeface="+mn-cs"/>
              </a:rPr>
              <a:t>1954 - Between 1954-1955, the U.S. Navy activates the first-generation ocean-bottom listening devices in an array that eventually is called the Sound Surveillance System (SOSUS).</a:t>
            </a:r>
          </a:p>
          <a:p>
            <a:pPr eaLnBrk="1" fontAlgn="auto" hangingPunct="1">
              <a:spcAft>
                <a:spcPts val="0"/>
              </a:spcAft>
              <a:buFont typeface="Wingdings 2"/>
              <a:buNone/>
              <a:defRPr/>
            </a:pPr>
            <a:r>
              <a:rPr lang="en-US" dirty="0" smtClean="0">
                <a:cs typeface="+mn-cs"/>
              </a:rPr>
              <a:t> </a:t>
            </a:r>
          </a:p>
          <a:p>
            <a:pPr eaLnBrk="1" fontAlgn="auto" hangingPunct="1">
              <a:spcAft>
                <a:spcPts val="0"/>
              </a:spcAft>
              <a:buFont typeface="Wingdings 2"/>
              <a:buChar char=""/>
              <a:defRPr/>
            </a:pPr>
            <a:r>
              <a:rPr lang="en-US" dirty="0" smtClean="0">
                <a:cs typeface="+mn-cs"/>
              </a:rPr>
              <a:t>1978 </a:t>
            </a:r>
            <a:r>
              <a:rPr lang="en-US" dirty="0">
                <a:cs typeface="+mn-cs"/>
              </a:rPr>
              <a:t>- Walter </a:t>
            </a:r>
            <a:r>
              <a:rPr lang="en-US" dirty="0" err="1">
                <a:cs typeface="+mn-cs"/>
              </a:rPr>
              <a:t>Munk</a:t>
            </a:r>
            <a:r>
              <a:rPr lang="en-US" dirty="0">
                <a:cs typeface="+mn-cs"/>
              </a:rPr>
              <a:t> of the Scripps Institution of Oceanography and Carl </a:t>
            </a:r>
            <a:r>
              <a:rPr lang="en-US" dirty="0" err="1">
                <a:cs typeface="+mn-cs"/>
              </a:rPr>
              <a:t>Wunsch</a:t>
            </a:r>
            <a:r>
              <a:rPr lang="en-US" dirty="0">
                <a:cs typeface="+mn-cs"/>
              </a:rPr>
              <a:t> of the Massachusetts Institute of Technology suggest mapping ocean temperatures three-dimensionally with sound.</a:t>
            </a:r>
          </a:p>
          <a:p>
            <a:pPr eaLnBrk="1" fontAlgn="auto" hangingPunct="1">
              <a:spcAft>
                <a:spcPts val="0"/>
              </a:spcAft>
              <a:buFont typeface="Wingdings 2"/>
              <a:buNone/>
              <a:defRPr/>
            </a:pPr>
            <a:r>
              <a:rPr lang="en-US" dirty="0">
                <a:cs typeface="+mn-cs"/>
              </a:rPr>
              <a:t> </a:t>
            </a:r>
          </a:p>
          <a:p>
            <a:pPr eaLnBrk="1" fontAlgn="auto" hangingPunct="1">
              <a:spcAft>
                <a:spcPts val="0"/>
              </a:spcAft>
              <a:buFont typeface="Wingdings 2"/>
              <a:buChar char=""/>
              <a:defRPr/>
            </a:pPr>
            <a:r>
              <a:rPr lang="en-US" dirty="0">
                <a:cs typeface="+mn-cs"/>
              </a:rPr>
              <a:t>1992 - Scientists begin to track whales in real time with sound waves .</a:t>
            </a:r>
          </a:p>
          <a:p>
            <a:pPr eaLnBrk="1" fontAlgn="auto" hangingPunct="1">
              <a:spcAft>
                <a:spcPts val="0"/>
              </a:spcAft>
              <a:buFont typeface="Wingdings 2"/>
              <a:buNone/>
              <a:defRPr/>
            </a:pPr>
            <a:r>
              <a:rPr lang="en-US" dirty="0">
                <a:cs typeface="+mn-cs"/>
              </a:rPr>
              <a:t> </a:t>
            </a:r>
          </a:p>
          <a:p>
            <a:pPr eaLnBrk="1" fontAlgn="auto" hangingPunct="1">
              <a:spcAft>
                <a:spcPts val="0"/>
              </a:spcAft>
              <a:buFont typeface="Wingdings 2"/>
              <a:buChar char=""/>
              <a:defRPr/>
            </a:pPr>
            <a:r>
              <a:rPr lang="en-US" dirty="0">
                <a:cs typeface="+mn-cs"/>
              </a:rPr>
              <a:t>1993 - Using SOSUS, scientists make the first remote detection of an underwater volcanic eruption.</a:t>
            </a:r>
          </a:p>
          <a:p>
            <a:pPr eaLnBrk="1" fontAlgn="auto" hangingPunct="1">
              <a:spcAft>
                <a:spcPts val="0"/>
              </a:spcAft>
              <a:buFont typeface="Wingdings 2"/>
              <a:buNone/>
              <a:defRPr/>
            </a:pPr>
            <a:r>
              <a:rPr lang="en-US" dirty="0">
                <a:cs typeface="+mn-cs"/>
              </a:rPr>
              <a:t> </a:t>
            </a:r>
          </a:p>
          <a:p>
            <a:pPr eaLnBrk="1" fontAlgn="auto" hangingPunct="1">
              <a:spcAft>
                <a:spcPts val="0"/>
              </a:spcAft>
              <a:buFont typeface="Wingdings 2"/>
              <a:buChar char=""/>
              <a:defRPr/>
            </a:pPr>
            <a:r>
              <a:rPr lang="en-US" dirty="0">
                <a:cs typeface="+mn-cs"/>
              </a:rPr>
              <a:t>1996 - The Acoustic Thermometry of Ocean Climate (ATOC) experiment begins to transmit sound in the northern Pacific Ocean.</a:t>
            </a:r>
          </a:p>
          <a:p>
            <a:pPr eaLnBrk="1" fontAlgn="auto" hangingPunct="1">
              <a:spcAft>
                <a:spcPts val="0"/>
              </a:spcAft>
              <a:buFont typeface="Wingdings 2"/>
              <a:buChar char=""/>
              <a:defRPr/>
            </a:pPr>
            <a:endParaRPr lang="en-US" dirty="0">
              <a:cs typeface="+mn-cs"/>
            </a:endParaRPr>
          </a:p>
        </p:txBody>
      </p:sp>
    </p:spTree>
  </p:cSld>
  <p:clrMapOvr>
    <a:masterClrMapping/>
  </p:clrMapOvr>
  <p:transition>
    <p:random/>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0">
          <a:blip r:embed="rId2" cstate="print">
            <a:alphaModFix amt="5000"/>
            <a:lum/>
          </a:blip>
          <a:srcRect/>
          <a:stretch>
            <a:fillRect t="-6000" b="-6000"/>
          </a:stretch>
        </a:blipFill>
        <a:effectLst/>
      </p:bgPr>
    </p:bg>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eaLnBrk="1" fontAlgn="auto" hangingPunct="1">
              <a:spcAft>
                <a:spcPts val="0"/>
              </a:spcAft>
              <a:defRPr/>
            </a:pPr>
            <a:r>
              <a:rPr lang="en-US" b="1" dirty="0">
                <a:cs typeface="+mj-cs"/>
              </a:rPr>
              <a:t>The basics of sound waves </a:t>
            </a:r>
            <a:endParaRPr lang="en-US" dirty="0">
              <a:cs typeface="+mj-cs"/>
            </a:endParaRPr>
          </a:p>
        </p:txBody>
      </p:sp>
      <p:sp>
        <p:nvSpPr>
          <p:cNvPr id="3" name="عنصر نائب للمحتوى 2"/>
          <p:cNvSpPr>
            <a:spLocks noGrp="1"/>
          </p:cNvSpPr>
          <p:nvPr>
            <p:ph idx="1"/>
          </p:nvPr>
        </p:nvSpPr>
        <p:spPr/>
        <p:txBody>
          <a:bodyPr>
            <a:normAutofit fontScale="77500" lnSpcReduction="20000"/>
          </a:bodyPr>
          <a:lstStyle/>
          <a:p>
            <a:pPr eaLnBrk="1" fontAlgn="auto" hangingPunct="1">
              <a:spcAft>
                <a:spcPts val="0"/>
              </a:spcAft>
              <a:buFont typeface="Wingdings 2"/>
              <a:buChar char=""/>
              <a:defRPr/>
            </a:pPr>
            <a:r>
              <a:rPr lang="en-US" dirty="0">
                <a:cs typeface="+mn-cs"/>
              </a:rPr>
              <a:t>Sound waves are a series of longitudinal or compression waves that move through air or other materials so it doesn`t travel through vacuums i.e. it needs a medium to travel in it .</a:t>
            </a:r>
          </a:p>
          <a:p>
            <a:pPr eaLnBrk="1" fontAlgn="auto" hangingPunct="1">
              <a:spcAft>
                <a:spcPts val="0"/>
              </a:spcAft>
              <a:buFont typeface="Wingdings 2"/>
              <a:buChar char=""/>
              <a:defRPr/>
            </a:pPr>
            <a:r>
              <a:rPr lang="en-US" dirty="0">
                <a:cs typeface="+mn-cs"/>
              </a:rPr>
              <a:t> Vibration of an object create sound waves .</a:t>
            </a:r>
          </a:p>
          <a:p>
            <a:pPr eaLnBrk="1" fontAlgn="auto" hangingPunct="1">
              <a:spcAft>
                <a:spcPts val="0"/>
              </a:spcAft>
              <a:buFont typeface="Wingdings 2"/>
              <a:buChar char=""/>
              <a:defRPr/>
            </a:pPr>
            <a:r>
              <a:rPr lang="en-US" dirty="0">
                <a:cs typeface="+mn-cs"/>
              </a:rPr>
              <a:t> the speed of sound depends on the mediums density, sound is about 4 times faster in liquids than solids . It`s also faster in higher temperatures than in lower ones since the density is lower which makes it easier  for    the waves to travel with loosing less energy to the medium’s molecules  . Moreover ,  the substance of a medium that sound goes through is the main cause for it to slow down / get faster .</a:t>
            </a:r>
          </a:p>
          <a:p>
            <a:pPr eaLnBrk="1" fontAlgn="auto" hangingPunct="1">
              <a:spcAft>
                <a:spcPts val="0"/>
              </a:spcAft>
              <a:buFont typeface="Wingdings 2"/>
              <a:buChar char=""/>
              <a:defRPr/>
            </a:pPr>
            <a:endParaRPr lang="en-US" dirty="0">
              <a:cs typeface="+mn-cs"/>
            </a:endParaRPr>
          </a:p>
        </p:txBody>
      </p:sp>
    </p:spTree>
  </p:cSld>
  <p:clrMapOvr>
    <a:masterClrMapping/>
  </p:clrMapOvr>
  <p:transition>
    <p:random/>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0">
          <a:blip r:embed="rId4" cstate="print">
            <a:alphaModFix amt="14000"/>
            <a:lum/>
          </a:blip>
          <a:srcRect/>
          <a:stretch>
            <a:fillRect l="-3000" r="-3000"/>
          </a:stretch>
        </a:blipFill>
        <a:effectLst/>
      </p:bgPr>
    </p:bg>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eaLnBrk="1" fontAlgn="auto" hangingPunct="1">
              <a:spcAft>
                <a:spcPts val="0"/>
              </a:spcAft>
              <a:defRPr/>
            </a:pPr>
            <a:r>
              <a:rPr lang="en-US" b="1" dirty="0">
                <a:cs typeface="+mj-cs"/>
              </a:rPr>
              <a:t>Terms used in sound waves </a:t>
            </a:r>
            <a:endParaRPr lang="en-US" dirty="0">
              <a:cs typeface="+mj-cs"/>
            </a:endParaRPr>
          </a:p>
        </p:txBody>
      </p:sp>
      <p:sp>
        <p:nvSpPr>
          <p:cNvPr id="3" name="عنصر نائب للمحتوى 2"/>
          <p:cNvSpPr>
            <a:spLocks noGrp="1"/>
          </p:cNvSpPr>
          <p:nvPr>
            <p:ph idx="1"/>
          </p:nvPr>
        </p:nvSpPr>
        <p:spPr/>
        <p:txBody>
          <a:bodyPr>
            <a:normAutofit fontScale="92500" lnSpcReduction="20000"/>
          </a:bodyPr>
          <a:lstStyle/>
          <a:p>
            <a:pPr eaLnBrk="1" fontAlgn="auto" hangingPunct="1">
              <a:spcAft>
                <a:spcPts val="0"/>
              </a:spcAft>
              <a:buFont typeface="Wingdings 2"/>
              <a:buChar char=""/>
              <a:defRPr/>
            </a:pPr>
            <a:r>
              <a:rPr lang="en-US" dirty="0">
                <a:cs typeface="+mn-cs"/>
              </a:rPr>
              <a:t>Length vary according to sound waves frequency . A sound having a long wavelength is heard at a low pitch (low frequency) </a:t>
            </a:r>
            <a:r>
              <a:rPr lang="en-US" dirty="0" smtClean="0">
                <a:cs typeface="+mn-cs"/>
              </a:rPr>
              <a:t>.</a:t>
            </a:r>
          </a:p>
          <a:p>
            <a:pPr eaLnBrk="1" fontAlgn="auto" hangingPunct="1">
              <a:spcAft>
                <a:spcPts val="0"/>
              </a:spcAft>
              <a:buFont typeface="Wingdings 2"/>
              <a:buChar char=""/>
              <a:defRPr/>
            </a:pPr>
            <a:r>
              <a:rPr lang="en-US" dirty="0" smtClean="0">
                <a:cs typeface="+mn-cs"/>
              </a:rPr>
              <a:t>On </a:t>
            </a:r>
            <a:r>
              <a:rPr lang="en-US" dirty="0">
                <a:cs typeface="+mn-cs"/>
              </a:rPr>
              <a:t>the other hand ,  short wave length is hears at high pitch ( high frequency ) </a:t>
            </a:r>
            <a:r>
              <a:rPr lang="en-US" dirty="0" smtClean="0">
                <a:cs typeface="+mn-cs"/>
              </a:rPr>
              <a:t>.</a:t>
            </a:r>
          </a:p>
          <a:p>
            <a:pPr eaLnBrk="1" fontAlgn="auto" hangingPunct="1">
              <a:spcAft>
                <a:spcPts val="0"/>
              </a:spcAft>
              <a:buFont typeface="Wingdings 2"/>
              <a:buChar char=""/>
              <a:defRPr/>
            </a:pPr>
            <a:r>
              <a:rPr lang="en-US" dirty="0" smtClean="0">
                <a:cs typeface="+mn-cs"/>
              </a:rPr>
              <a:t> </a:t>
            </a:r>
            <a:r>
              <a:rPr lang="en-US" dirty="0">
                <a:cs typeface="+mn-cs"/>
              </a:rPr>
              <a:t>wave length is the distance from one point on a wave to the corresponding point on the next wave . The number of waves per second (hertz) is the frequency of the sound. The frequency of a sound wave is also the number of vibrations</a:t>
            </a:r>
            <a:r>
              <a:rPr lang="en-US" u="sng" dirty="0">
                <a:cs typeface="+mn-cs"/>
              </a:rPr>
              <a:t> </a:t>
            </a:r>
            <a:r>
              <a:rPr lang="en-US" dirty="0">
                <a:cs typeface="+mn-cs"/>
              </a:rPr>
              <a:t> per second produced by the sound source.</a:t>
            </a:r>
          </a:p>
          <a:p>
            <a:pPr eaLnBrk="1" fontAlgn="auto" hangingPunct="1">
              <a:spcAft>
                <a:spcPts val="0"/>
              </a:spcAft>
              <a:buFont typeface="Wingdings 2"/>
              <a:buNone/>
              <a:defRPr/>
            </a:pPr>
            <a:endParaRPr lang="en-US" dirty="0">
              <a:cs typeface="+mn-cs"/>
            </a:endParaRPr>
          </a:p>
        </p:txBody>
      </p:sp>
      <p:pic>
        <p:nvPicPr>
          <p:cNvPr id="5" name="Untitled 1.wav">
            <a:hlinkClick r:id="" action="ppaction://media"/>
          </p:cNvPr>
          <p:cNvPicPr>
            <a:picLocks noRot="1" noChangeAspect="1"/>
          </p:cNvPicPr>
          <p:nvPr>
            <a:wavAudioFile r:embed="rId1" name="Untitled 1.wav"/>
          </p:nvPr>
        </p:nvPicPr>
        <p:blipFill>
          <a:blip r:embed="rId5" cstate="print"/>
          <a:srcRect/>
          <a:stretch>
            <a:fillRect/>
          </a:stretch>
        </p:blipFill>
        <p:spPr bwMode="auto">
          <a:xfrm>
            <a:off x="5105400" y="2514600"/>
            <a:ext cx="304800" cy="304800"/>
          </a:xfrm>
          <a:prstGeom prst="rect">
            <a:avLst/>
          </a:prstGeom>
          <a:noFill/>
          <a:ln w="9525">
            <a:noFill/>
            <a:miter lim="800000"/>
            <a:headEnd/>
            <a:tailEnd/>
          </a:ln>
        </p:spPr>
      </p:pic>
      <p:pic>
        <p:nvPicPr>
          <p:cNvPr id="6" name="Untitled 1.wav">
            <a:hlinkClick r:id="" action="ppaction://media"/>
          </p:cNvPr>
          <p:cNvPicPr>
            <a:picLocks noRot="1" noChangeAspect="1"/>
          </p:cNvPicPr>
          <p:nvPr>
            <a:audioFile r:link="rId2"/>
          </p:nvPr>
        </p:nvPicPr>
        <p:blipFill>
          <a:blip r:embed="rId6" cstate="print"/>
          <a:srcRect/>
          <a:stretch>
            <a:fillRect/>
          </a:stretch>
        </p:blipFill>
        <p:spPr bwMode="auto">
          <a:xfrm>
            <a:off x="5562600" y="3276600"/>
            <a:ext cx="304800" cy="304800"/>
          </a:xfrm>
          <a:prstGeom prst="rect">
            <a:avLst/>
          </a:prstGeom>
          <a:noFill/>
          <a:ln w="9525">
            <a:noFill/>
            <a:miter lim="800000"/>
            <a:headEnd/>
            <a:tailEnd/>
          </a:ln>
        </p:spPr>
      </p:pic>
    </p:spTree>
  </p:cSld>
  <p:clrMapOvr>
    <a:masterClrMapping/>
  </p:clrMapOvr>
  <p:transition>
    <p:random/>
  </p:transition>
  <p:timing>
    <p:tnLst>
      <p:par>
        <p:cTn id="1" dur="indefinite" restart="never" nodeType="tmRoot">
          <p:childTnLst>
            <p:seq concurrent="1" nextAc="seek">
              <p:cTn id="2" restart="whenNotActive" fill="hold" evtFilter="cancelBubble" nodeType="interactiveSeq">
                <p:stCondLst>
                  <p:cond evt="onClick" delay="0">
                    <p:tgtEl>
                      <p:spTgt spid="5"/>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1250" fill="hold"/>
                                        <p:tgtEl>
                                          <p:spTgt spid="5"/>
                                        </p:tgtEl>
                                      </p:cBhvr>
                                    </p:cmd>
                                  </p:childTnLst>
                                </p:cTn>
                              </p:par>
                            </p:childTnLst>
                          </p:cTn>
                        </p:par>
                      </p:childTnLst>
                    </p:cTn>
                  </p:par>
                </p:childTnLst>
              </p:cTn>
              <p:nextCondLst>
                <p:cond evt="onClick" delay="0">
                  <p:tgtEl>
                    <p:spTgt spid="5"/>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5"/>
                </p:tgtEl>
              </p:cMediaNode>
            </p:audio>
            <p:seq concurrent="1" nextAc="seek">
              <p:cTn id="8" restart="whenNotActive" fill="hold" evtFilter="cancelBubble" nodeType="interactiveSeq">
                <p:stCondLst>
                  <p:cond evt="onClick" delay="0">
                    <p:tgtEl>
                      <p:spTgt spid="6"/>
                    </p:tgtEl>
                  </p:cond>
                </p:stCondLst>
                <p:endSync evt="end" delay="0">
                  <p:rtn val="all"/>
                </p:endSync>
                <p:childTnLst>
                  <p:par>
                    <p:cTn id="9" fill="hold">
                      <p:stCondLst>
                        <p:cond delay="0"/>
                      </p:stCondLst>
                      <p:childTnLst>
                        <p:par>
                          <p:cTn id="10" fill="hold">
                            <p:stCondLst>
                              <p:cond delay="0"/>
                            </p:stCondLst>
                            <p:childTnLst>
                              <p:par>
                                <p:cTn id="11" presetID="1" presetClass="mediacall" presetSubtype="0" fill="hold" nodeType="clickEffect">
                                  <p:stCondLst>
                                    <p:cond delay="0"/>
                                  </p:stCondLst>
                                  <p:childTnLst>
                                    <p:cmd type="call" cmd="playFrom(0.0)">
                                      <p:cBhvr>
                                        <p:cTn id="12" dur="1251" fill="hold"/>
                                        <p:tgtEl>
                                          <p:spTgt spid="6"/>
                                        </p:tgtEl>
                                      </p:cBhvr>
                                    </p:cmd>
                                  </p:childTnLst>
                                </p:cTn>
                              </p:par>
                            </p:childTnLst>
                          </p:cTn>
                        </p:par>
                      </p:childTnLst>
                    </p:cTn>
                  </p:par>
                </p:childTnLst>
              </p:cTn>
              <p:nextCondLst>
                <p:cond evt="onClick" delay="0">
                  <p:tgtEl>
                    <p:spTgt spid="6"/>
                  </p:tgtEl>
                </p:cond>
              </p:nextCondLst>
            </p:seq>
            <p:audio>
              <p:cMediaNode>
                <p:cTn id="13" fill="hold" display="0">
                  <p:stCondLst>
                    <p:cond delay="indefinite"/>
                  </p:stCondLst>
                  <p:endCondLst>
                    <p:cond evt="onNext" delay="0">
                      <p:tgtEl>
                        <p:sldTgt/>
                      </p:tgtEl>
                    </p:cond>
                    <p:cond evt="onPrev" delay="0">
                      <p:tgtEl>
                        <p:sldTgt/>
                      </p:tgtEl>
                    </p:cond>
                    <p:cond evt="onStopAudio" delay="0">
                      <p:tgtEl>
                        <p:sldTgt/>
                      </p:tgtEl>
                    </p:cond>
                  </p:endCondLst>
                </p:cTn>
                <p:tgtEl>
                  <p:spTgt spid="6"/>
                </p:tgtEl>
              </p:cMediaNode>
            </p:audio>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0">
          <a:blip r:embed="rId2" cstate="print">
            <a:alphaModFix amt="8000"/>
            <a:lum/>
          </a:blip>
          <a:srcRect/>
          <a:stretch>
            <a:fillRect l="-13000" r="-13000"/>
          </a:stretch>
        </a:blipFill>
        <a:effectLst/>
      </p:bgPr>
    </p:bg>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eaLnBrk="1" fontAlgn="auto" hangingPunct="1">
              <a:spcAft>
                <a:spcPts val="0"/>
              </a:spcAft>
              <a:defRPr/>
            </a:pPr>
            <a:r>
              <a:rPr lang="en-US" b="1" dirty="0">
                <a:cs typeface="+mj-cs"/>
              </a:rPr>
              <a:t>What`s sound ?</a:t>
            </a:r>
            <a:endParaRPr lang="en-US" dirty="0">
              <a:cs typeface="+mj-cs"/>
            </a:endParaRPr>
          </a:p>
        </p:txBody>
      </p:sp>
      <p:sp>
        <p:nvSpPr>
          <p:cNvPr id="13315" name="عنصر نائب للمحتوى 4"/>
          <p:cNvSpPr>
            <a:spLocks noGrp="1"/>
          </p:cNvSpPr>
          <p:nvPr>
            <p:ph idx="1"/>
          </p:nvPr>
        </p:nvSpPr>
        <p:spPr/>
        <p:txBody>
          <a:bodyPr/>
          <a:lstStyle/>
          <a:p>
            <a:pPr eaLnBrk="1" hangingPunct="1">
              <a:lnSpc>
                <a:spcPct val="80000"/>
              </a:lnSpc>
            </a:pPr>
            <a:r>
              <a:rPr lang="en-US" sz="2200" smtClean="0"/>
              <a:t>Sound `s defined a range of compression- wave frequencies to which the human ear is   sensitive .  Sounds that can heard by the human ears called Sonics which the hearing range extends from 20-20,000 Hz , sounds below 20Hz known as Infrasonic and ones over 20000Hz called ultrasonic .   Sinusoidal plane waves is a term of description of the sound waves which  characterized (as in the below equation )  by frequency , wavelength  , wave number , amplitude , sound pressure , sound intensity , speed of sound and direction . </a:t>
            </a:r>
          </a:p>
          <a:p>
            <a:pPr eaLnBrk="1" hangingPunct="1">
              <a:lnSpc>
                <a:spcPct val="80000"/>
              </a:lnSpc>
            </a:pPr>
            <a:r>
              <a:rPr lang="en-US" sz="2200" b="1" smtClean="0"/>
              <a:t> Y (x, y ) = A . sin (ωt ± κx +φ )</a:t>
            </a:r>
            <a:endParaRPr lang="en-US" sz="2200" smtClean="0"/>
          </a:p>
          <a:p>
            <a:pPr eaLnBrk="1" hangingPunct="1">
              <a:lnSpc>
                <a:spcPct val="80000"/>
              </a:lnSpc>
            </a:pPr>
            <a:r>
              <a:rPr lang="en-US" sz="2200" smtClean="0"/>
              <a:t>The wave number is related to the angular frequency by</a:t>
            </a:r>
            <a:r>
              <a:rPr lang="en-US" sz="2200" b="1" smtClean="0"/>
              <a:t>:</a:t>
            </a:r>
            <a:r>
              <a:rPr lang="en-US" sz="2200" smtClean="0"/>
              <a:t>.</a:t>
            </a:r>
          </a:p>
          <a:p>
            <a:pPr eaLnBrk="1" hangingPunct="1">
              <a:lnSpc>
                <a:spcPct val="80000"/>
              </a:lnSpc>
            </a:pPr>
            <a:r>
              <a:rPr lang="en-US" sz="2200" smtClean="0"/>
              <a:t>where λ is the wavelength , </a:t>
            </a:r>
            <a:r>
              <a:rPr lang="en-US" sz="2200" i="1" smtClean="0"/>
              <a:t>f</a:t>
            </a:r>
            <a:r>
              <a:rPr lang="en-US" sz="2200" smtClean="0"/>
              <a:t> is the frequency , and </a:t>
            </a:r>
            <a:r>
              <a:rPr lang="en-US" sz="2200" i="1" smtClean="0"/>
              <a:t>c</a:t>
            </a:r>
            <a:r>
              <a:rPr lang="en-US" sz="2200" smtClean="0"/>
              <a:t> is the speed of propagation .</a:t>
            </a:r>
          </a:p>
          <a:p>
            <a:pPr eaLnBrk="1" hangingPunct="1">
              <a:lnSpc>
                <a:spcPct val="80000"/>
              </a:lnSpc>
              <a:buFont typeface="Wingdings 2" pitchFamily="18" charset="2"/>
              <a:buNone/>
            </a:pPr>
            <a:r>
              <a:rPr lang="en-US" sz="2200" smtClean="0"/>
              <a:t> </a:t>
            </a:r>
          </a:p>
          <a:p>
            <a:pPr eaLnBrk="1" hangingPunct="1">
              <a:lnSpc>
                <a:spcPct val="80000"/>
              </a:lnSpc>
            </a:pPr>
            <a:endParaRPr lang="en-US" sz="2200" smtClean="0"/>
          </a:p>
        </p:txBody>
      </p:sp>
    </p:spTree>
  </p:cSld>
  <p:clrMapOvr>
    <a:masterClrMapping/>
  </p:clrMapOvr>
  <p:transition>
    <p:random/>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0">
          <a:blip r:embed="rId2" cstate="print">
            <a:alphaModFix amt="50000"/>
            <a:lum/>
          </a:blip>
          <a:srcRect/>
          <a:stretch>
            <a:fillRect t="-25000" b="-25000"/>
          </a:stretch>
        </a:blipFill>
        <a:effectLst/>
      </p:bgPr>
    </p:bg>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pPr eaLnBrk="1" fontAlgn="auto" hangingPunct="1">
              <a:spcAft>
                <a:spcPts val="0"/>
              </a:spcAft>
              <a:defRPr/>
            </a:pPr>
            <a:r>
              <a:rPr lang="en-US" b="1" dirty="0" smtClean="0">
                <a:cs typeface="+mj-cs"/>
              </a:rPr>
              <a:t>Propagation of sound</a:t>
            </a:r>
            <a:r>
              <a:rPr lang="en-US" dirty="0" smtClean="0">
                <a:cs typeface="+mj-cs"/>
              </a:rPr>
              <a:t/>
            </a:r>
            <a:br>
              <a:rPr lang="en-US" dirty="0" smtClean="0">
                <a:cs typeface="+mj-cs"/>
              </a:rPr>
            </a:br>
            <a:endParaRPr lang="en-US" dirty="0">
              <a:cs typeface="+mj-cs"/>
            </a:endParaRPr>
          </a:p>
        </p:txBody>
      </p:sp>
      <p:sp>
        <p:nvSpPr>
          <p:cNvPr id="3" name="عنصر نائب للمحتوى 2"/>
          <p:cNvSpPr>
            <a:spLocks noGrp="1"/>
          </p:cNvSpPr>
          <p:nvPr>
            <p:ph idx="1"/>
          </p:nvPr>
        </p:nvSpPr>
        <p:spPr/>
        <p:txBody>
          <a:bodyPr>
            <a:normAutofit fontScale="92500" lnSpcReduction="10000"/>
          </a:bodyPr>
          <a:lstStyle/>
          <a:p>
            <a:pPr eaLnBrk="1" fontAlgn="auto" hangingPunct="1">
              <a:spcAft>
                <a:spcPts val="0"/>
              </a:spcAft>
              <a:buFont typeface="Wingdings 2"/>
              <a:buChar char=""/>
              <a:defRPr/>
            </a:pPr>
            <a:r>
              <a:rPr lang="en-US" dirty="0" smtClean="0">
                <a:cs typeface="+mn-cs"/>
              </a:rPr>
              <a:t>During </a:t>
            </a:r>
            <a:r>
              <a:rPr lang="en-US" dirty="0">
                <a:cs typeface="+mn-cs"/>
              </a:rPr>
              <a:t>propagation , waves can be reflected , refracted or attenuated by the medium . </a:t>
            </a:r>
            <a:br>
              <a:rPr lang="en-US" dirty="0">
                <a:cs typeface="+mn-cs"/>
              </a:rPr>
            </a:br>
            <a:r>
              <a:rPr lang="en-US" dirty="0">
                <a:cs typeface="+mn-cs"/>
              </a:rPr>
              <a:t>Three things affect the behavior of sound propagation :</a:t>
            </a:r>
          </a:p>
          <a:p>
            <a:pPr eaLnBrk="1" fontAlgn="auto" hangingPunct="1">
              <a:spcAft>
                <a:spcPts val="0"/>
              </a:spcAft>
              <a:buFont typeface="Wingdings 2"/>
              <a:buChar char=""/>
              <a:defRPr/>
            </a:pPr>
            <a:r>
              <a:rPr lang="en-US" dirty="0">
                <a:cs typeface="+mn-cs"/>
              </a:rPr>
              <a:t>Relationship between density and pressure , the relationship affected by temperature, determines the speed of sound within the medium.</a:t>
            </a:r>
          </a:p>
          <a:p>
            <a:pPr eaLnBrk="1" fontAlgn="auto" hangingPunct="1">
              <a:spcAft>
                <a:spcPts val="0"/>
              </a:spcAft>
              <a:buFont typeface="Wingdings 2"/>
              <a:buChar char=""/>
              <a:defRPr/>
            </a:pPr>
            <a:r>
              <a:rPr lang="en-US" dirty="0">
                <a:cs typeface="+mn-cs"/>
              </a:rPr>
              <a:t>Motion of the medium itself affect the propagation </a:t>
            </a:r>
          </a:p>
          <a:p>
            <a:pPr eaLnBrk="1" fontAlgn="auto" hangingPunct="1">
              <a:spcAft>
                <a:spcPts val="0"/>
              </a:spcAft>
              <a:buFont typeface="Wingdings 2"/>
              <a:buChar char=""/>
              <a:defRPr/>
            </a:pPr>
            <a:r>
              <a:rPr lang="en-US" dirty="0">
                <a:cs typeface="+mn-cs"/>
              </a:rPr>
              <a:t>The motion of the sound wave  also affected by the viscosity of the medium .</a:t>
            </a:r>
          </a:p>
          <a:p>
            <a:pPr eaLnBrk="1" fontAlgn="auto" hangingPunct="1">
              <a:spcAft>
                <a:spcPts val="0"/>
              </a:spcAft>
              <a:buNone/>
              <a:defRPr/>
            </a:pPr>
            <a:endParaRPr lang="en-US" dirty="0">
              <a:cs typeface="+mn-cs"/>
            </a:endParaRPr>
          </a:p>
        </p:txBody>
      </p:sp>
    </p:spTree>
  </p:cSld>
  <p:clrMapOvr>
    <a:masterClrMapping/>
  </p:clrMapOvr>
  <p:transition>
    <p:random/>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0">
          <a:blip r:embed="rId2" cstate="print">
            <a:alphaModFix amt="37000"/>
            <a:lum bright="-18000" contrast="-23000"/>
          </a:blip>
          <a:srcRect/>
          <a:stretch>
            <a:fillRect/>
          </a:stretch>
        </a:blipFill>
        <a:effectLst/>
      </p:bgPr>
    </p:bg>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eaLnBrk="1" fontAlgn="auto" hangingPunct="1">
              <a:spcAft>
                <a:spcPts val="0"/>
              </a:spcAft>
              <a:defRPr/>
            </a:pPr>
            <a:r>
              <a:rPr lang="en-US" b="1" dirty="0">
                <a:cs typeface="+mj-cs"/>
              </a:rPr>
              <a:t>Resonance frequency</a:t>
            </a:r>
            <a:endParaRPr lang="en-US" dirty="0">
              <a:cs typeface="+mj-cs"/>
            </a:endParaRPr>
          </a:p>
        </p:txBody>
      </p:sp>
      <p:sp>
        <p:nvSpPr>
          <p:cNvPr id="3" name="عنصر نائب للمحتوى 2"/>
          <p:cNvSpPr>
            <a:spLocks noGrp="1"/>
          </p:cNvSpPr>
          <p:nvPr>
            <p:ph idx="1"/>
          </p:nvPr>
        </p:nvSpPr>
        <p:spPr/>
        <p:txBody>
          <a:bodyPr>
            <a:normAutofit fontScale="92500" lnSpcReduction="10000"/>
          </a:bodyPr>
          <a:lstStyle/>
          <a:p>
            <a:pPr eaLnBrk="1" fontAlgn="auto" hangingPunct="1">
              <a:spcAft>
                <a:spcPts val="0"/>
              </a:spcAft>
              <a:buFont typeface="Wingdings 2"/>
              <a:buChar char=""/>
              <a:defRPr/>
            </a:pPr>
            <a:r>
              <a:rPr lang="en-US" dirty="0">
                <a:cs typeface="+mn-cs"/>
              </a:rPr>
              <a:t>A resonant frequency is a natural frequency of vibration </a:t>
            </a:r>
            <a:r>
              <a:rPr lang="en-US" dirty="0" smtClean="0">
                <a:cs typeface="+mn-cs"/>
              </a:rPr>
              <a:t>determined by the physical parameters of the vibrating object. Some </a:t>
            </a:r>
            <a:r>
              <a:rPr lang="en-US" dirty="0">
                <a:cs typeface="+mn-cs"/>
              </a:rPr>
              <a:t>of the implications of resonant frequencies are:</a:t>
            </a:r>
          </a:p>
          <a:p>
            <a:pPr eaLnBrk="1" fontAlgn="auto" hangingPunct="1">
              <a:spcAft>
                <a:spcPts val="0"/>
              </a:spcAft>
              <a:buFont typeface="Wingdings 2"/>
              <a:buChar char=""/>
              <a:defRPr/>
            </a:pPr>
            <a:r>
              <a:rPr lang="en-US" dirty="0">
                <a:cs typeface="+mn-cs"/>
              </a:rPr>
              <a:t>It`s easy to get an object to vibrate at its resonance frequencies , hard to get it to vibrate at other frequencies </a:t>
            </a:r>
          </a:p>
          <a:p>
            <a:pPr eaLnBrk="1" fontAlgn="auto" hangingPunct="1">
              <a:spcAft>
                <a:spcPts val="0"/>
              </a:spcAft>
              <a:buFont typeface="Wingdings 2"/>
              <a:buChar char=""/>
              <a:defRPr/>
            </a:pPr>
            <a:r>
              <a:rPr lang="en-US" dirty="0">
                <a:cs typeface="+mn-cs"/>
              </a:rPr>
              <a:t>Vibration object will </a:t>
            </a:r>
            <a:r>
              <a:rPr lang="en-US" dirty="0" err="1">
                <a:cs typeface="+mn-cs"/>
              </a:rPr>
              <a:t>oick</a:t>
            </a:r>
            <a:r>
              <a:rPr lang="en-US" dirty="0">
                <a:cs typeface="+mn-cs"/>
              </a:rPr>
              <a:t> its resonant frequencies from a </a:t>
            </a:r>
            <a:r>
              <a:rPr lang="en-US" dirty="0" smtClean="0">
                <a:cs typeface="+mn-cs"/>
              </a:rPr>
              <a:t>complex </a:t>
            </a:r>
            <a:r>
              <a:rPr lang="en-US" dirty="0">
                <a:cs typeface="+mn-cs"/>
              </a:rPr>
              <a:t>excitation and vibrate at those frequencies </a:t>
            </a:r>
          </a:p>
        </p:txBody>
      </p:sp>
    </p:spTree>
  </p:cSld>
  <p:clrMapOvr>
    <a:masterClrMapping/>
  </p:clrMapOvr>
  <p:transition>
    <p:random/>
  </p:transition>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رحلة">
  <a:themeElements>
    <a:clrScheme name="رحلة">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رحلة">
      <a:majorFont>
        <a:latin typeface="Franklin Gothic Medium"/>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Franklin Gothic Book"/>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رحلة">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blipFill>
          <a:blip xmlns:r="http://schemas.openxmlformats.org/officeDocument/2006/relationships" r:embed="rId1">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2">
            <a:duotone>
              <a:schemeClr val="phClr">
                <a:shade val="30000"/>
                <a:satMod val="455000"/>
              </a:schemeClr>
              <a:schemeClr val="phClr">
                <a:tint val="95000"/>
                <a:satMod val="120000"/>
              </a:schemeClr>
            </a:duotone>
          </a:blip>
          <a:stretch>
            <a:fillRect/>
          </a:stretch>
        </a:blipFill>
      </a:bgFillStyleLst>
    </a:fmtScheme>
  </a:themeElements>
  <a:objectDefaults/>
  <a:extraClrSchemeLst/>
</a:theme>
</file>

<file path=ppt/theme/themeOverride1.xml><?xml version="1.0" encoding="utf-8"?>
<a:themeOverride xmlns:a="http://schemas.openxmlformats.org/drawingml/2006/main">
  <a:clrScheme name="رحلة">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themeOverride>
</file>

<file path=docProps/app.xml><?xml version="1.0" encoding="utf-8"?>
<Properties xmlns="http://schemas.openxmlformats.org/officeDocument/2006/extended-properties" xmlns:vt="http://schemas.openxmlformats.org/officeDocument/2006/docPropsVTypes">
  <Template>Trek</Template>
  <TotalTime>73</TotalTime>
  <Words>738</Words>
  <Application>Microsoft Office PowerPoint</Application>
  <PresentationFormat>عرض على الشاشة (3:4)‏</PresentationFormat>
  <Paragraphs>58</Paragraphs>
  <Slides>9</Slides>
  <Notes>0</Notes>
  <HiddenSlides>0</HiddenSlides>
  <MMClips>2</MMClips>
  <ScaleCrop>false</ScaleCrop>
  <HeadingPairs>
    <vt:vector size="6" baseType="variant">
      <vt:variant>
        <vt:lpstr>الخطوط المستخدمة</vt:lpstr>
      </vt:variant>
      <vt:variant>
        <vt:i4>5</vt:i4>
      </vt:variant>
      <vt:variant>
        <vt:lpstr>سمة</vt:lpstr>
      </vt:variant>
      <vt:variant>
        <vt:i4>1</vt:i4>
      </vt:variant>
      <vt:variant>
        <vt:lpstr>عناوين الشرائح</vt:lpstr>
      </vt:variant>
      <vt:variant>
        <vt:i4>9</vt:i4>
      </vt:variant>
    </vt:vector>
  </HeadingPairs>
  <TitlesOfParts>
    <vt:vector size="15" baseType="lpstr">
      <vt:lpstr>Arial</vt:lpstr>
      <vt:lpstr>Franklin Gothic Medium</vt:lpstr>
      <vt:lpstr>Franklin Gothic Book</vt:lpstr>
      <vt:lpstr>Wingdings 2</vt:lpstr>
      <vt:lpstr>Calibri</vt:lpstr>
      <vt:lpstr>رحلة</vt:lpstr>
      <vt:lpstr>SOUND WAVES</vt:lpstr>
      <vt:lpstr>Short history of sound waves </vt:lpstr>
      <vt:lpstr>Development and applications of the theory throw the years</vt:lpstr>
      <vt:lpstr>Development and applications of the theory throw the years</vt:lpstr>
      <vt:lpstr>The basics of sound waves </vt:lpstr>
      <vt:lpstr>Terms used in sound waves </vt:lpstr>
      <vt:lpstr>What`s sound ?</vt:lpstr>
      <vt:lpstr>Propagation of sound </vt:lpstr>
      <vt:lpstr>Resonance frequency</vt:lpstr>
    </vt:vector>
  </TitlesOfParts>
  <Company>HP</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Short history of sound waves</dc:title>
  <dc:creator>HP</dc:creator>
  <cp:lastModifiedBy>HP</cp:lastModifiedBy>
  <cp:revision>9</cp:revision>
  <dcterms:created xsi:type="dcterms:W3CDTF">2012-03-11T18:53:43Z</dcterms:created>
  <dcterms:modified xsi:type="dcterms:W3CDTF">2012-03-11T20:27:33Z</dcterms:modified>
</cp:coreProperties>
</file>