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6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4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8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4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1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0EEB-10B8-4CC9-813A-2A350010E65D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E663-E698-48E0-8A40-7AA46F32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Mechanics in 3-D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Chapter 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0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Scroedinger’s</a:t>
            </a:r>
            <a:r>
              <a:rPr lang="en-US" dirty="0" smtClean="0"/>
              <a:t> Eq. in 3 dimensions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14400"/>
            <a:ext cx="8915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32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Particle in a Cubic Box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7629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0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E=E</a:t>
            </a:r>
            <a:r>
              <a:rPr lang="en-US" baseline="-25000" dirty="0" smtClean="0"/>
              <a:t>1</a:t>
            </a:r>
            <a:r>
              <a:rPr lang="en-US" dirty="0" smtClean="0"/>
              <a:t>+E</a:t>
            </a:r>
            <a:r>
              <a:rPr lang="en-US" baseline="-25000" dirty="0" smtClean="0"/>
              <a:t>2</a:t>
            </a:r>
            <a:r>
              <a:rPr lang="en-US" dirty="0" smtClean="0"/>
              <a:t>+E</a:t>
            </a:r>
            <a:r>
              <a:rPr lang="en-US" baseline="-25000" dirty="0" smtClean="0"/>
              <a:t>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5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09600"/>
            <a:ext cx="8915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98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Degeneracy: important in Thermodynamics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6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8.1: Normalize </a:t>
            </a:r>
            <a:r>
              <a:rPr lang="el-GR" dirty="0" smtClean="0"/>
              <a:t>ψ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26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Quantum Mechanics in 3-D</vt:lpstr>
      <vt:lpstr>Scroedinger’s Eq. in 3 dimensions</vt:lpstr>
      <vt:lpstr>Particle in a Cubic Box</vt:lpstr>
      <vt:lpstr> E=E1+E2+E3 </vt:lpstr>
      <vt:lpstr>PowerPoint Presentation</vt:lpstr>
      <vt:lpstr>Degeneracy: important in Thermodynamics</vt:lpstr>
      <vt:lpstr>Example 8.1: Normalize 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Mechanics in 3-D</dc:title>
  <dc:creator>Henry R Giacaman</dc:creator>
  <cp:lastModifiedBy>Henry R Giacaman</cp:lastModifiedBy>
  <cp:revision>6</cp:revision>
  <dcterms:created xsi:type="dcterms:W3CDTF">2020-04-22T08:50:03Z</dcterms:created>
  <dcterms:modified xsi:type="dcterms:W3CDTF">2020-04-22T08:07:53Z</dcterms:modified>
</cp:coreProperties>
</file>