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>
        <p:scale>
          <a:sx n="82" d="100"/>
          <a:sy n="82" d="100"/>
        </p:scale>
        <p:origin x="70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613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677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959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643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627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224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076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726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271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641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438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FD7CC-1F58-4ECD-A722-B3336348D66A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DF2B8-5554-4FDE-B3D2-2E7CE57F5A1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510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إلتهاب المفاصل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 133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7550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بناء المفصل</a:t>
            </a:r>
            <a:endParaRPr lang="ar-S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20" y="1321061"/>
            <a:ext cx="5123666" cy="51236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249581" y="6444727"/>
            <a:ext cx="2440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Source: https://gmb.io/joint-noises/</a:t>
            </a:r>
            <a:endParaRPr lang="ar-SA" sz="1200" dirty="0"/>
          </a:p>
        </p:txBody>
      </p:sp>
    </p:spTree>
    <p:extLst>
      <p:ext uri="{BB962C8B-B14F-4D97-AF65-F5344CB8AC3E}">
        <p14:creationId xmlns:p14="http://schemas.microsoft.com/office/powerpoint/2010/main" val="54110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أمراض إلتهاب المفاصل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إلتهاب المفاصل قد يكون له عدة أسباب </a:t>
            </a:r>
          </a:p>
          <a:p>
            <a:endParaRPr lang="ar-SA" dirty="0"/>
          </a:p>
          <a:p>
            <a:pPr lvl="1"/>
            <a:r>
              <a:rPr lang="ar-SA" dirty="0" smtClean="0"/>
              <a:t>بسبب مرض فيروسي أو بكتيري</a:t>
            </a:r>
          </a:p>
          <a:p>
            <a:pPr marL="457200" lvl="1" indent="0">
              <a:buNone/>
            </a:pPr>
            <a:endParaRPr lang="ar-SA" dirty="0" smtClean="0"/>
          </a:p>
          <a:p>
            <a:pPr lvl="1"/>
            <a:r>
              <a:rPr lang="ar-SA" dirty="0" smtClean="0"/>
              <a:t>إلتهاب المفاصل المستمر لسبب ما قد يؤدي إلى هجوم جهاز المناعة على المفاصل دون تمييز أنها جزء من الجسم فيؤدي ذلك مع الوفت إلى ذوبانها ودمارها</a:t>
            </a:r>
          </a:p>
          <a:p>
            <a:pPr marL="457200" lvl="1" indent="0">
              <a:buNone/>
            </a:pPr>
            <a:endParaRPr lang="ar-SA" dirty="0" smtClean="0"/>
          </a:p>
          <a:p>
            <a:pPr lvl="1"/>
            <a:r>
              <a:rPr lang="ar-SA" dirty="0" smtClean="0"/>
              <a:t>تراكم لحامض اليوريك على المفاصل بسبب عدم قدرة الجسم على التخلص من حامض اليوريك يؤدي إلى الألم وإاتهابات في المفاصل</a:t>
            </a:r>
          </a:p>
          <a:p>
            <a:pPr marL="914400" lvl="2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0544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أمراض المفاصل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أسباب أمراض إلتهاب المفاصل</a:t>
            </a:r>
          </a:p>
          <a:p>
            <a:pPr lvl="1"/>
            <a:endParaRPr lang="ar-SA" dirty="0"/>
          </a:p>
          <a:p>
            <a:pPr lvl="1"/>
            <a:r>
              <a:rPr lang="ar-SA" dirty="0" smtClean="0"/>
              <a:t>السمنة</a:t>
            </a:r>
          </a:p>
          <a:p>
            <a:pPr lvl="2"/>
            <a:r>
              <a:rPr lang="ar-SA" dirty="0" smtClean="0"/>
              <a:t>الوزن الزائد يؤدي إلى حمل زائد على المفاصل التي تتحمل الوزن كالركب، الحوض وكاحل القدم</a:t>
            </a:r>
          </a:p>
          <a:p>
            <a:pPr lvl="2"/>
            <a:r>
              <a:rPr lang="ar-SA" dirty="0" smtClean="0"/>
              <a:t>يؤدي ذلك إلى إلتهاب المفاصل ومع الوقت ذوبانها </a:t>
            </a:r>
          </a:p>
          <a:p>
            <a:pPr lvl="2"/>
            <a:endParaRPr lang="ar-SA" dirty="0"/>
          </a:p>
          <a:p>
            <a:pPr lvl="1"/>
            <a:r>
              <a:rPr lang="ar-SA" dirty="0" smtClean="0"/>
              <a:t>إصابة مباشرة أدى إلى خراب في المفصل وإلتهابه وكان له تبعات بسبب عدم العلاج السريع</a:t>
            </a:r>
          </a:p>
          <a:p>
            <a:pPr lvl="2"/>
            <a:r>
              <a:rPr lang="ar-SA" dirty="0" smtClean="0"/>
              <a:t>كالإصابات الرياضية</a:t>
            </a:r>
          </a:p>
          <a:p>
            <a:pPr marL="914400" lvl="2" indent="0">
              <a:buNone/>
            </a:pPr>
            <a:endParaRPr lang="ar-SA" dirty="0"/>
          </a:p>
          <a:p>
            <a:pPr marL="914400" lvl="2" indent="0">
              <a:buNone/>
            </a:pPr>
            <a:endParaRPr lang="ar-SA" dirty="0" smtClean="0"/>
          </a:p>
          <a:p>
            <a:pPr lvl="2"/>
            <a:endParaRPr lang="ar-SA" dirty="0"/>
          </a:p>
          <a:p>
            <a:pPr lvl="2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9827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العلاج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العلاج يمكن فقط في البدايات</a:t>
            </a:r>
          </a:p>
          <a:p>
            <a:pPr lvl="1"/>
            <a:r>
              <a:rPr lang="ar-SA" dirty="0" smtClean="0"/>
              <a:t>ولكن إن حصل ذوبان أو خدوش أو غيرها فإنه لا يمكن إصلاحه فقط محاولة منع حصول خراب أكثر</a:t>
            </a:r>
          </a:p>
          <a:p>
            <a:pPr lvl="1"/>
            <a:endParaRPr lang="ar-SA" dirty="0"/>
          </a:p>
          <a:p>
            <a:r>
              <a:rPr lang="ar-SA" dirty="0" smtClean="0"/>
              <a:t>في حالة إلتهاب المفاصل بسبب السمنة فيجب تخفيف الوزن</a:t>
            </a:r>
          </a:p>
          <a:p>
            <a:endParaRPr lang="ar-SA" dirty="0"/>
          </a:p>
          <a:p>
            <a:r>
              <a:rPr lang="ar-SA" dirty="0" smtClean="0"/>
              <a:t>بشكل عام يجب تقوية العضلات المحيطة بالمفصل الملتهب لتخفيف العبء عنها</a:t>
            </a:r>
          </a:p>
          <a:p>
            <a:endParaRPr lang="ar-SA" dirty="0"/>
          </a:p>
          <a:p>
            <a:r>
              <a:rPr lang="ar-SA" dirty="0" smtClean="0"/>
              <a:t>الإلتزام بإرشادات المختص</a:t>
            </a:r>
          </a:p>
          <a:p>
            <a:pPr lvl="1"/>
            <a:endParaRPr lang="ar-SA" dirty="0" smtClean="0"/>
          </a:p>
          <a:p>
            <a:pPr lvl="2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7562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التغذية والحركة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التغذية</a:t>
            </a:r>
          </a:p>
          <a:p>
            <a:pPr lvl="1"/>
            <a:r>
              <a:rPr lang="ar-SA" dirty="0" smtClean="0"/>
              <a:t>تناول الأغذية التي تخفف من الإلتهابات</a:t>
            </a:r>
          </a:p>
          <a:p>
            <a:pPr lvl="2"/>
            <a:r>
              <a:rPr lang="ar-SA" dirty="0" smtClean="0"/>
              <a:t>الخضار والفواكه</a:t>
            </a:r>
          </a:p>
          <a:p>
            <a:pPr lvl="2"/>
            <a:r>
              <a:rPr lang="ar-SA" dirty="0" smtClean="0"/>
              <a:t>الأسماك </a:t>
            </a:r>
          </a:p>
          <a:p>
            <a:pPr lvl="2"/>
            <a:r>
              <a:rPr lang="ar-SA" dirty="0" smtClean="0"/>
              <a:t>التركيز على الدهون النباتية</a:t>
            </a:r>
          </a:p>
          <a:p>
            <a:pPr lvl="2"/>
            <a:endParaRPr lang="ar-SA" dirty="0"/>
          </a:p>
          <a:p>
            <a:pPr lvl="1"/>
            <a:r>
              <a:rPr lang="ar-SA" dirty="0" smtClean="0"/>
              <a:t>تجنب والتقليل من الأغذية التي تحفز الإلتهابات</a:t>
            </a:r>
          </a:p>
          <a:p>
            <a:pPr lvl="2"/>
            <a:r>
              <a:rPr lang="ar-SA" dirty="0" smtClean="0"/>
              <a:t>الوجبات السريعة</a:t>
            </a:r>
          </a:p>
          <a:p>
            <a:pPr lvl="2"/>
            <a:r>
              <a:rPr lang="ar-SA" dirty="0" smtClean="0"/>
              <a:t>المشروبات المصنعة والغازية</a:t>
            </a:r>
          </a:p>
          <a:p>
            <a:pPr lvl="2"/>
            <a:r>
              <a:rPr lang="ar-SA" dirty="0" smtClean="0"/>
              <a:t>الحلويات </a:t>
            </a:r>
          </a:p>
          <a:p>
            <a:pPr lvl="2"/>
            <a:r>
              <a:rPr lang="ar-SA" dirty="0" smtClean="0"/>
              <a:t>المقالي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4836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الحركة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إن الخمول يسرع من دمار المفصل لذا وبطريقة علمية ومدروسة يمكن الحد من ألآم المفاصل وممكن أيضا الشعور بالتحسن</a:t>
            </a:r>
          </a:p>
          <a:p>
            <a:pPr marL="0" indent="0">
              <a:buNone/>
            </a:pPr>
            <a:endParaRPr lang="ar-SA" dirty="0" smtClean="0"/>
          </a:p>
          <a:p>
            <a:pPr lvl="1"/>
            <a:r>
              <a:rPr lang="ar-SA" dirty="0" smtClean="0"/>
              <a:t>يجب العمل على تقوية العضلات حول المفصل الملتعب لتخفيف العبء عليه إن كان مفصل يتحمل وزن كمفصل الحوض، الركبة، وكاحل القدم</a:t>
            </a:r>
          </a:p>
          <a:p>
            <a:pPr lvl="1"/>
            <a:endParaRPr lang="ar-SA" dirty="0"/>
          </a:p>
          <a:p>
            <a:pPr lvl="1"/>
            <a:r>
              <a:rPr lang="ar-SA" dirty="0" smtClean="0"/>
              <a:t>تجنب الجلوس لفترات طويلةدون حركة</a:t>
            </a:r>
          </a:p>
          <a:p>
            <a:pPr lvl="1"/>
            <a:endParaRPr lang="ar-SA" dirty="0"/>
          </a:p>
          <a:p>
            <a:pPr lvl="1"/>
            <a:r>
              <a:rPr lang="ar-SA" smtClean="0"/>
              <a:t>تجنب عمل الحركات التي تشعر بالألم في المفصل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26825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254</Words>
  <Application>Microsoft Office PowerPoint</Application>
  <PresentationFormat>مخصص</PresentationFormat>
  <Paragraphs>52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إلتهاب المفاصل</vt:lpstr>
      <vt:lpstr>بناء المفصل</vt:lpstr>
      <vt:lpstr>أمراض إلتهاب المفاصل</vt:lpstr>
      <vt:lpstr>أمراض المفاصل</vt:lpstr>
      <vt:lpstr>العلاج</vt:lpstr>
      <vt:lpstr>التغذية والحركة</vt:lpstr>
      <vt:lpstr>الحركة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أمراض المفاصل</dc:title>
  <dc:creator>Mohanad M Kafri</dc:creator>
  <cp:lastModifiedBy>‏‏مستخدم Windows</cp:lastModifiedBy>
  <cp:revision>5</cp:revision>
  <dcterms:created xsi:type="dcterms:W3CDTF">2017-10-19T06:49:15Z</dcterms:created>
  <dcterms:modified xsi:type="dcterms:W3CDTF">2020-04-28T18:33:13Z</dcterms:modified>
</cp:coreProperties>
</file>