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>
        <p:scale>
          <a:sx n="82" d="100"/>
          <a:sy n="82" d="100"/>
        </p:scale>
        <p:origin x="708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313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501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67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1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521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828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48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001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639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300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219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40106-B05B-405C-ABD7-8E0403DE6688}" type="datetimeFigureOut">
              <a:rPr lang="ar-SA" smtClean="0"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F44CB-691E-48F1-964B-11554F09910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38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المعادن ومصادرها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161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المعادن وأهميتها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البناء</a:t>
            </a:r>
          </a:p>
          <a:p>
            <a:endParaRPr lang="ar-SA" dirty="0"/>
          </a:p>
          <a:p>
            <a:r>
              <a:rPr lang="ar-SA" dirty="0" smtClean="0"/>
              <a:t>وظيفية</a:t>
            </a:r>
          </a:p>
          <a:p>
            <a:endParaRPr lang="ar-SA" dirty="0"/>
          </a:p>
          <a:p>
            <a:r>
              <a:rPr lang="ar-SA" dirty="0" smtClean="0"/>
              <a:t>الحفاظ على البيئة الطبيعية للجسم</a:t>
            </a:r>
          </a:p>
          <a:p>
            <a:endParaRPr lang="ar-SA" dirty="0"/>
          </a:p>
          <a:p>
            <a:r>
              <a:rPr lang="ar-SA" dirty="0" smtClean="0"/>
              <a:t>حماية خلايا الجسم من الكبر والهرم</a:t>
            </a:r>
          </a:p>
          <a:p>
            <a:endParaRPr lang="ar-SA" dirty="0"/>
          </a:p>
          <a:p>
            <a:endParaRPr lang="ar-S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42844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37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بعض المعادن المهمة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الحديد</a:t>
            </a:r>
          </a:p>
          <a:p>
            <a:pPr lvl="1"/>
            <a:r>
              <a:rPr lang="ar-SA" dirty="0" smtClean="0"/>
              <a:t>يلعب دور في نقل الأوكسجين في الجسم عن طريق الهيموجلوبين</a:t>
            </a:r>
          </a:p>
          <a:p>
            <a:pPr lvl="1"/>
            <a:r>
              <a:rPr lang="ar-SA" dirty="0" smtClean="0"/>
              <a:t>مصادره</a:t>
            </a:r>
          </a:p>
          <a:p>
            <a:pPr lvl="2"/>
            <a:r>
              <a:rPr lang="ar-SA" dirty="0" smtClean="0"/>
              <a:t>اللحوم وبالتحديد اللحوم الحمراء</a:t>
            </a:r>
          </a:p>
          <a:p>
            <a:pPr lvl="2"/>
            <a:r>
              <a:rPr lang="ar-SA" dirty="0" smtClean="0"/>
              <a:t>البقوليات والأوراق الخضراء ولكن؟ </a:t>
            </a:r>
          </a:p>
          <a:p>
            <a:pPr lvl="2"/>
            <a:endParaRPr lang="ar-SA" dirty="0"/>
          </a:p>
          <a:p>
            <a:r>
              <a:rPr lang="ar-SA" dirty="0" smtClean="0"/>
              <a:t>السيلينيوم</a:t>
            </a:r>
          </a:p>
          <a:p>
            <a:pPr lvl="1"/>
            <a:r>
              <a:rPr lang="ar-SA" dirty="0" smtClean="0"/>
              <a:t>يساعد الجسم على الوقاية من الكبر والهرم من الجذور الحرة</a:t>
            </a:r>
          </a:p>
          <a:p>
            <a:pPr lvl="1"/>
            <a:r>
              <a:rPr lang="ar-SA" dirty="0" smtClean="0"/>
              <a:t>مصادره</a:t>
            </a:r>
          </a:p>
          <a:p>
            <a:pPr lvl="2"/>
            <a:r>
              <a:rPr lang="ar-SA" dirty="0" smtClean="0"/>
              <a:t>التونا، السردين، المأكولات البحرية</a:t>
            </a:r>
          </a:p>
          <a:p>
            <a:pPr lvl="2"/>
            <a:r>
              <a:rPr lang="ar-SA" dirty="0" smtClean="0"/>
              <a:t>البندق البرازيلي</a:t>
            </a:r>
          </a:p>
          <a:p>
            <a:pPr lvl="2"/>
            <a:r>
              <a:rPr lang="ar-SA" dirty="0" smtClean="0"/>
              <a:t>البيض</a:t>
            </a:r>
          </a:p>
          <a:p>
            <a:pPr lvl="1"/>
            <a:endParaRPr lang="ar-SA" dirty="0"/>
          </a:p>
          <a:p>
            <a:pPr marL="914400" lvl="2" indent="0">
              <a:buNone/>
            </a:pPr>
            <a:endParaRPr lang="ar-SA" dirty="0" smtClean="0"/>
          </a:p>
          <a:p>
            <a:pPr marL="457200" lvl="1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1047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8080" y="344245"/>
            <a:ext cx="3855720" cy="5832718"/>
          </a:xfrm>
        </p:spPr>
        <p:txBody>
          <a:bodyPr/>
          <a:lstStyle/>
          <a:p>
            <a:r>
              <a:rPr lang="ar-SA" dirty="0" smtClean="0"/>
              <a:t>الكالسيوم</a:t>
            </a:r>
          </a:p>
          <a:p>
            <a:pPr lvl="1"/>
            <a:r>
              <a:rPr lang="ar-SA" dirty="0" smtClean="0"/>
              <a:t>بناء العظام</a:t>
            </a:r>
          </a:p>
          <a:p>
            <a:pPr lvl="1"/>
            <a:r>
              <a:rPr lang="ar-SA" dirty="0" smtClean="0"/>
              <a:t>إنقباض العضلات</a:t>
            </a:r>
          </a:p>
          <a:p>
            <a:pPr lvl="1"/>
            <a:r>
              <a:rPr lang="ar-SA" dirty="0" smtClean="0"/>
              <a:t>مصادره</a:t>
            </a:r>
          </a:p>
          <a:p>
            <a:pPr lvl="2"/>
            <a:r>
              <a:rPr lang="ar-SA" dirty="0" smtClean="0"/>
              <a:t>الحليب ومشتقاته</a:t>
            </a:r>
          </a:p>
          <a:p>
            <a:pPr lvl="2"/>
            <a:r>
              <a:rPr lang="ar-SA" dirty="0" smtClean="0"/>
              <a:t>الأوراق الخضراء</a:t>
            </a:r>
          </a:p>
          <a:p>
            <a:pPr lvl="2"/>
            <a:r>
              <a:rPr lang="ar-SA" dirty="0" smtClean="0"/>
              <a:t>السردين</a:t>
            </a:r>
          </a:p>
          <a:p>
            <a:pPr lvl="2"/>
            <a:endParaRPr lang="ar-SA" dirty="0"/>
          </a:p>
          <a:p>
            <a:r>
              <a:rPr lang="ar-SA" dirty="0" smtClean="0"/>
              <a:t>الفوسفور</a:t>
            </a:r>
          </a:p>
          <a:p>
            <a:pPr lvl="1"/>
            <a:r>
              <a:rPr lang="ar-SA" dirty="0" smtClean="0"/>
              <a:t>بناء العظام</a:t>
            </a:r>
          </a:p>
          <a:p>
            <a:pPr lvl="1"/>
            <a:r>
              <a:rPr lang="ar-SA" dirty="0" smtClean="0"/>
              <a:t>إنقباض العضلات</a:t>
            </a:r>
          </a:p>
          <a:p>
            <a:pPr lvl="1"/>
            <a:r>
              <a:rPr lang="ar-SA" dirty="0" smtClean="0"/>
              <a:t>مصادره</a:t>
            </a:r>
          </a:p>
          <a:p>
            <a:pPr lvl="2"/>
            <a:r>
              <a:rPr lang="ar-SA" dirty="0" smtClean="0"/>
              <a:t>الحليب ومشتقاته</a:t>
            </a:r>
          </a:p>
          <a:p>
            <a:pPr lvl="2"/>
            <a:r>
              <a:rPr lang="ar-SA" dirty="0" smtClean="0"/>
              <a:t>الأسماك</a:t>
            </a:r>
          </a:p>
          <a:p>
            <a:pPr lvl="2"/>
            <a:r>
              <a:rPr lang="ar-SA" dirty="0" smtClean="0"/>
              <a:t>اللحوم</a:t>
            </a:r>
          </a:p>
          <a:p>
            <a:pPr marL="914400" lvl="2" indent="0">
              <a:buNone/>
            </a:pPr>
            <a:endParaRPr lang="ar-SA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3035" y="344245"/>
            <a:ext cx="6196405" cy="583271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dirty="0" smtClean="0"/>
              <a:t>الصوديوم</a:t>
            </a:r>
          </a:p>
          <a:p>
            <a:pPr lvl="1"/>
            <a:r>
              <a:rPr lang="ar-SA" dirty="0" smtClean="0"/>
              <a:t>كمية قليلة منه للحفاظ على ضغط دم طبيعي </a:t>
            </a:r>
          </a:p>
          <a:p>
            <a:pPr lvl="1"/>
            <a:r>
              <a:rPr lang="ar-SA" dirty="0" smtClean="0"/>
              <a:t>مصادره</a:t>
            </a:r>
          </a:p>
          <a:p>
            <a:pPr lvl="2"/>
            <a:r>
              <a:rPr lang="ar-SA" dirty="0" smtClean="0"/>
              <a:t>ملح الطعام (كثرته مضرة)</a:t>
            </a:r>
          </a:p>
          <a:p>
            <a:pPr lvl="2"/>
            <a:r>
              <a:rPr lang="ar-SA" dirty="0" smtClean="0"/>
              <a:t>جميع الأغذية تحتوي على الصوديوم لذلك تناول الأغذية الكاملة بدون إضافة ملح الطعام كافي لسد إحتياجاتنا</a:t>
            </a:r>
          </a:p>
          <a:p>
            <a:pPr lvl="2"/>
            <a:endParaRPr lang="ar-SA" dirty="0" smtClean="0"/>
          </a:p>
          <a:p>
            <a:r>
              <a:rPr lang="ar-SA" dirty="0" smtClean="0"/>
              <a:t>البوتاسيوم</a:t>
            </a:r>
          </a:p>
          <a:p>
            <a:pPr lvl="1"/>
            <a:r>
              <a:rPr lang="ar-SA" dirty="0" smtClean="0"/>
              <a:t>الوقاية من إرتفاع ضغط الدم</a:t>
            </a:r>
          </a:p>
          <a:p>
            <a:pPr lvl="1"/>
            <a:r>
              <a:rPr lang="ar-SA" dirty="0" smtClean="0"/>
              <a:t>مصادره</a:t>
            </a:r>
          </a:p>
          <a:p>
            <a:pPr lvl="2"/>
            <a:r>
              <a:rPr lang="ar-SA" dirty="0" smtClean="0"/>
              <a:t>الفواكه والخضار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5952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7914" y="408791"/>
            <a:ext cx="5845885" cy="5768172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الزنك</a:t>
            </a:r>
          </a:p>
          <a:p>
            <a:pPr lvl="1"/>
            <a:r>
              <a:rPr lang="ar-SA" dirty="0" smtClean="0"/>
              <a:t>إنقسام الخلايا</a:t>
            </a:r>
          </a:p>
          <a:p>
            <a:pPr lvl="1"/>
            <a:r>
              <a:rPr lang="ar-SA" dirty="0" smtClean="0"/>
              <a:t>النمو</a:t>
            </a:r>
          </a:p>
          <a:p>
            <a:pPr lvl="1"/>
            <a:r>
              <a:rPr lang="ar-SA" dirty="0" smtClean="0"/>
              <a:t>مصادره</a:t>
            </a:r>
          </a:p>
          <a:p>
            <a:pPr lvl="2"/>
            <a:r>
              <a:rPr lang="ar-SA" dirty="0" smtClean="0"/>
              <a:t>الحليب ومشتقاته</a:t>
            </a:r>
          </a:p>
          <a:p>
            <a:pPr lvl="2"/>
            <a:r>
              <a:rPr lang="ar-SA" dirty="0" smtClean="0"/>
              <a:t>السردين، المأكولات البحرية</a:t>
            </a:r>
          </a:p>
          <a:p>
            <a:pPr lvl="2"/>
            <a:r>
              <a:rPr lang="ar-SA" dirty="0" smtClean="0"/>
              <a:t>المكسرات</a:t>
            </a:r>
          </a:p>
          <a:p>
            <a:pPr lvl="2"/>
            <a:endParaRPr lang="ar-SA" dirty="0" smtClean="0"/>
          </a:p>
          <a:p>
            <a:pPr lvl="2"/>
            <a:endParaRPr lang="ar-SA" dirty="0"/>
          </a:p>
          <a:p>
            <a:r>
              <a:rPr lang="ar-SA" dirty="0" smtClean="0"/>
              <a:t>اليود</a:t>
            </a:r>
          </a:p>
          <a:p>
            <a:pPr lvl="1"/>
            <a:r>
              <a:rPr lang="ar-SA" dirty="0" smtClean="0"/>
              <a:t>مهم لتنظيم عمليات الجسم المختلفة عن طريق الغدة الدرقية</a:t>
            </a:r>
          </a:p>
          <a:p>
            <a:pPr lvl="1"/>
            <a:r>
              <a:rPr lang="ar-SA" dirty="0" smtClean="0"/>
              <a:t>مهم للحفاظ على صحة الغدة الدرقية</a:t>
            </a:r>
          </a:p>
          <a:p>
            <a:pPr lvl="1"/>
            <a:r>
              <a:rPr lang="ar-SA" dirty="0" smtClean="0"/>
              <a:t>مصادره</a:t>
            </a:r>
          </a:p>
          <a:p>
            <a:pPr lvl="2"/>
            <a:r>
              <a:rPr lang="ar-SA" dirty="0" smtClean="0"/>
              <a:t>الملح المدعم</a:t>
            </a:r>
          </a:p>
          <a:p>
            <a:pPr lvl="2"/>
            <a:r>
              <a:rPr lang="ar-SA" dirty="0" smtClean="0"/>
              <a:t>المأكولات البحرية</a:t>
            </a:r>
          </a:p>
          <a:p>
            <a:pPr lvl="2"/>
            <a:r>
              <a:rPr lang="ar-SA" dirty="0" smtClean="0"/>
              <a:t>الحليب ومشتقاته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93867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159</Words>
  <Application>Microsoft Office PowerPoint</Application>
  <PresentationFormat>مخصص</PresentationFormat>
  <Paragraphs>64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المعادن ومصادرها</vt:lpstr>
      <vt:lpstr>المعادن وأهميتها</vt:lpstr>
      <vt:lpstr>بعض المعادن المهمة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المعادن ومصادرها</dc:title>
  <dc:creator>Mohanad M Kafri</dc:creator>
  <cp:lastModifiedBy>‏‏مستخدم Windows</cp:lastModifiedBy>
  <cp:revision>4</cp:revision>
  <dcterms:created xsi:type="dcterms:W3CDTF">2017-09-25T05:59:02Z</dcterms:created>
  <dcterms:modified xsi:type="dcterms:W3CDTF">2020-04-28T18:33:49Z</dcterms:modified>
</cp:coreProperties>
</file>