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d403df77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d403df77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d403df77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d403df77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d403df77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d403df77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d403df77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d403df77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d403df77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d403df77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d403df7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d403df7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d403df77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d403df77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d403df77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d403df77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d403df77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d403df77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d403df77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d403df77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d403df77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d403df77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d403df77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d403df77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vimeo.com/169046276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MEGA-ENTERTAINMENTS AND PHILOSOPHY (1979–90)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extremes of world cinema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BROWN – materialistic, sensation, earth, home, outdoors, reliability, comfort, endurance, stability, simplicity</a:t>
            </a:r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263" y="1497925"/>
            <a:ext cx="5781474" cy="32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 – </a:t>
            </a:r>
            <a:r>
              <a:rPr lang="en" sz="2133"/>
              <a:t>No, power, sexuality, sophistication, formality, elegance, wealth, mystery, fear, anonymity, unhappiness, depth, style, evil, sadness, remorse, anger</a:t>
            </a:r>
            <a:endParaRPr sz="2133"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9725" y="1628975"/>
            <a:ext cx="5844552" cy="328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 – </a:t>
            </a:r>
            <a:r>
              <a:rPr lang="en" sz="1911"/>
              <a:t>Yes, protection, love, reverence, purity, simplicity, cleanliness, peace, humility, precision, innocence, youth, birth, winter, snow, good, sterility, marriage (Western cultures), death (Eastern cultures), cold, clinical, sterile</a:t>
            </a:r>
            <a:endParaRPr sz="1911"/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063" y="1799625"/>
            <a:ext cx="5515875" cy="29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Color in Film</a:t>
            </a:r>
            <a:endParaRPr/>
          </a:p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3" cy="4493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 in Film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GREEN</a:t>
            </a:r>
            <a:r>
              <a:rPr lang="en"/>
              <a:t> – healing, soothing, perseverance, tenacity, self-awareness, proud, unchanging nature, environment, healthy, good luck, renewal, youth, vigour, spring, generosity, fertility, jealousy, inexperience, envy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– anger, passion, rage, desire, excitement, energy, speed, strength, power, heat, love, aggression, danger, fire, blood, war, violence</a:t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8950" y="1830600"/>
            <a:ext cx="4306100" cy="307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PINK – love, innocence, healthy, happy, content, romantic, charming, playfulness, soft, delicate, feminine</a:t>
            </a: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1510600"/>
            <a:ext cx="590550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266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YELLOW – </a:t>
            </a:r>
            <a:r>
              <a:rPr lang="en" sz="1800"/>
              <a:t>wisdom, knowledge, relaxation, joy, happiness, optimism, idealism, imagination, hope, sunshine, summer, dishonesty, cowardice, betrayal, jealousy, covetousness, deceit, illness, hazard</a:t>
            </a:r>
            <a:endParaRPr sz="1800"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313" y="1510575"/>
            <a:ext cx="7191375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ORANGE – humor, energy, balance, warmth, enthusiasm, vibrant, expansive, flamboyant</a:t>
            </a:r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625" y="1570825"/>
            <a:ext cx="5878749" cy="33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 – </a:t>
            </a:r>
            <a:r>
              <a:rPr lang="en" sz="1911"/>
              <a:t>faith, spirituality, contentment, loyalty, fulfillment peace, tranquility, calm, stability, harmony, unity, trust, truth, confidence, conservatism, security, cleanliness, order, sky, water, cold, technology, depression</a:t>
            </a:r>
            <a:endParaRPr sz="1911"/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313" y="1575450"/>
            <a:ext cx="7191375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PURPLE/VIOLET – </a:t>
            </a:r>
            <a:r>
              <a:rPr lang="en" sz="2022"/>
              <a:t>erotic, royalty, nobility, spirituality, ceremony, mysterious, transformation, wisdom, enlightenment, cruelty, arrogance, mourning, power, sensitive, intimacy</a:t>
            </a:r>
            <a:endParaRPr sz="2022"/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313" y="1721375"/>
            <a:ext cx="7191375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