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C2A03-956A-4968-87DF-9ACDD7CA5D8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1C2BF2-4C16-4FAC-A719-8F3076434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72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1C2BF2-4C16-4FAC-A719-8F30764348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8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1BAFD-B3F7-40CE-9CA2-808DB65098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259265-24F9-4298-BE4D-8FD3291DED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0C613-A13B-4C83-8B36-DAF9707AE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56D7-D960-4339-896E-065535783005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6D342-D03D-44C3-9024-2BA716202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75F8B-C8F3-4667-AA3A-8A6D3AB39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6568-C573-42C6-A43B-602170000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97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380C8-2CAE-4CE7-B1B3-F4D8039BC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E15DFB-67D1-4EFE-8619-E641C1DDC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A0B55D-D5C1-4F12-83E4-0087620AB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56D7-D960-4339-896E-065535783005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38224-BFC8-49BE-A08A-BE871D60E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F0576A-FF0D-47BC-8876-210F3DED9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6568-C573-42C6-A43B-602170000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317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615376-94AC-4319-8424-B8FA5BCCB3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EBC3E2-FD6D-4640-994C-5793564A4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958CD4-E450-444C-A6AE-DED9A5A76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56D7-D960-4339-896E-065535783005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4920B-C4E4-4722-B254-1A16809E9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E1E52-7D44-4263-8613-A4B69F129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6568-C573-42C6-A43B-602170000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49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166AF-C133-4DE0-A719-E506CBA75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07069-D710-4058-A36D-D8027D7CA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3B38D-8C05-404D-BE96-1FB71AD4C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56D7-D960-4339-896E-065535783005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FA3D3-675D-48A8-9D8E-3B23751A9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82111-4F06-44AA-B2E4-7FBCB3B6E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6568-C573-42C6-A43B-602170000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99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418A5-CDFF-490C-9524-F38EB7990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720433-9E1A-4F01-83C9-79F1A5DD3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052B61-3B70-4266-B607-0AD3C4BA0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56D7-D960-4339-896E-065535783005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A86A7-36E3-42BF-90BF-87C786423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E733-289A-4AAD-9260-B71109A38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6568-C573-42C6-A43B-602170000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567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D0E09-2859-4FD1-9A5D-E9DB918A8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86204-8E3D-4044-B27E-D1B359DCA6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7A0D54-8F52-4BAA-B80D-FCEDF15691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7A0911-F77D-4B42-A1B6-8B6D5494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56D7-D960-4339-896E-065535783005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AC79FE-1C24-4149-9A30-80989EE84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B8FC6C-F537-42F8-A75A-B011DF090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6568-C573-42C6-A43B-602170000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90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230A6-2D73-4FBB-A74C-8760B752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4E58E-57E2-470E-BF49-379030D002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8E28E0-6E93-4566-BC32-CFD395A9FC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968F93-9112-4976-B0BF-200782B297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43D7D0-42FB-4351-A6E4-9CD176BF21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9382F9-70DD-4350-9B61-9258869C7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56D7-D960-4339-896E-065535783005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90B9F5-F450-4910-BB65-6B988C064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84B127-7C18-4F46-87BE-6192AA95F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6568-C573-42C6-A43B-602170000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323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E7514-14FD-45FB-AB59-E66B0E138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F27C89-6A3A-401C-8BF1-8249D9A3C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56D7-D960-4339-896E-065535783005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7CCE56-BD2B-4808-9829-B523CF823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779CF3-D675-4937-8D28-0C4DF7DF1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6568-C573-42C6-A43B-602170000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435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04820F-7A26-4939-AF75-B66686317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56D7-D960-4339-896E-065535783005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F507C9-865F-44DF-83E3-8618448D3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8CF2E4-6138-458E-BFA1-425027D48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6568-C573-42C6-A43B-602170000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8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2C13B-1F31-4CC1-ACC6-F48892D6B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3C157-B352-4F86-A6EF-0DE06A982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145036-DE74-4585-B879-5F856B8E7F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3FD6C5-754E-493B-8F70-C6D14A816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56D7-D960-4339-896E-065535783005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7F333-B276-40A0-98EF-2D89474A0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9F9B15-CA9B-4CBF-B0F6-03DBB36B9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6568-C573-42C6-A43B-602170000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233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727BA-4DB5-43EC-A279-3FD32BC9F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EFA565-1F2D-4AC7-9505-E7AC8CAD4A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88D972-852B-47C8-A693-60EA07F179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CD4219-5F6E-443F-96B6-36DCF1F22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56D7-D960-4339-896E-065535783005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8A1E34-F028-4E2D-89F4-71EA482A9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8D24CA-EF3A-4DE1-9D6A-1C24AA61C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6568-C573-42C6-A43B-602170000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808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4D6FDF-7B67-4A68-91B2-167D06745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6AB2A4-D8B5-4E45-8822-0E058B097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360DA-FACA-44AD-9CAE-1E431A02C5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B56D7-D960-4339-896E-065535783005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BD1E95-A96A-4A3B-862B-8BD3495D39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20C739-A46E-49D7-8CE5-1EFCE7E392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06568-C573-42C6-A43B-602170000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51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7B25F3-F643-422E-B81B-EC9F60178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871537"/>
            <a:ext cx="8686800" cy="511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887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D0EEF69-420E-4631-860B-03923A6D16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275" y="498707"/>
            <a:ext cx="10185449" cy="5860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072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E9C8825-1804-4FD5-9954-6A2666A8EE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503" y="407964"/>
            <a:ext cx="9913014" cy="566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367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4CE9376-B5A0-4F37-AE5A-6194E8D36A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672" y="511663"/>
            <a:ext cx="10156655" cy="5834674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F487449-FDDE-4341-BAEF-0024E17939A1}"/>
              </a:ext>
            </a:extLst>
          </p:cNvPr>
          <p:cNvCxnSpPr/>
          <p:nvPr/>
        </p:nvCxnSpPr>
        <p:spPr>
          <a:xfrm flipV="1">
            <a:off x="7202658" y="4262511"/>
            <a:ext cx="0" cy="68931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4CB5CEC-7049-4F28-9642-40FDB285F220}"/>
              </a:ext>
            </a:extLst>
          </p:cNvPr>
          <p:cNvCxnSpPr/>
          <p:nvPr/>
        </p:nvCxnSpPr>
        <p:spPr>
          <a:xfrm flipH="1">
            <a:off x="3235569" y="4276578"/>
            <a:ext cx="396708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576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7221F09-80F2-479A-9641-B3B97A289B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215" y="568564"/>
            <a:ext cx="10039570" cy="5720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34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511E5AF-C657-43D5-8C49-DE151CBB8A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265" y="551952"/>
            <a:ext cx="10109469" cy="575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594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0AAFD52-560E-47A6-9388-FB4367D12B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749" y="443171"/>
            <a:ext cx="10386501" cy="5971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508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AA46B22-BDE9-4273-BE9A-811E99A759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689" y="561402"/>
            <a:ext cx="9950621" cy="573519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192EDAA-A468-4E86-BAC6-44C6BA09E90E}"/>
              </a:ext>
            </a:extLst>
          </p:cNvPr>
          <p:cNvSpPr txBox="1"/>
          <p:nvPr/>
        </p:nvSpPr>
        <p:spPr>
          <a:xfrm>
            <a:off x="2996418" y="5331655"/>
            <a:ext cx="4220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Water added or subtracted= Wagg*EA</a:t>
            </a:r>
          </a:p>
        </p:txBody>
      </p:sp>
    </p:spTree>
    <p:extLst>
      <p:ext uri="{BB962C8B-B14F-4D97-AF65-F5344CB8AC3E}">
        <p14:creationId xmlns:p14="http://schemas.microsoft.com/office/powerpoint/2010/main" val="2978557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6596FF8-EDAD-4301-BBD5-60AE8BB61D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1457994"/>
              </p:ext>
            </p:extLst>
          </p:nvPr>
        </p:nvGraphicFramePr>
        <p:xfrm>
          <a:off x="838200" y="1856935"/>
          <a:ext cx="105156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1326204368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265440633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876766420"/>
                    </a:ext>
                  </a:extLst>
                </a:gridCol>
              </a:tblGrid>
              <a:tr h="339530">
                <a:tc>
                  <a:txBody>
                    <a:bodyPr/>
                    <a:lstStyle/>
                    <a:p>
                      <a:r>
                        <a:rPr lang="en-US" dirty="0"/>
                        <a:t>Ingredient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Weight for 1 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Weight for 90 kg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158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189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83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F.A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5536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C.A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0270733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D9AB7ECF-9361-4453-9A39-F792A63AF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Adjusting ingredients weights for the required batch weight</a:t>
            </a:r>
          </a:p>
        </p:txBody>
      </p:sp>
    </p:spTree>
    <p:extLst>
      <p:ext uri="{BB962C8B-B14F-4D97-AF65-F5344CB8AC3E}">
        <p14:creationId xmlns:p14="http://schemas.microsoft.com/office/powerpoint/2010/main" val="27557913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F8E37-1C62-4277-8998-E43D7127A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Required parameters for each group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E39370D-5A32-496B-8676-49D8929C1C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4153694"/>
              </p:ext>
            </p:extLst>
          </p:nvPr>
        </p:nvGraphicFramePr>
        <p:xfrm>
          <a:off x="975513" y="1910031"/>
          <a:ext cx="10240973" cy="2202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6505">
                  <a:extLst>
                    <a:ext uri="{9D8B030D-6E8A-4147-A177-3AD203B41FA5}">
                      <a16:colId xmlns:a16="http://schemas.microsoft.com/office/drawing/2014/main" val="1996856214"/>
                    </a:ext>
                  </a:extLst>
                </a:gridCol>
                <a:gridCol w="1730327">
                  <a:extLst>
                    <a:ext uri="{9D8B030D-6E8A-4147-A177-3AD203B41FA5}">
                      <a16:colId xmlns:a16="http://schemas.microsoft.com/office/drawing/2014/main" val="3105490496"/>
                    </a:ext>
                  </a:extLst>
                </a:gridCol>
                <a:gridCol w="3024553">
                  <a:extLst>
                    <a:ext uri="{9D8B030D-6E8A-4147-A177-3AD203B41FA5}">
                      <a16:colId xmlns:a16="http://schemas.microsoft.com/office/drawing/2014/main" val="4053223269"/>
                    </a:ext>
                  </a:extLst>
                </a:gridCol>
                <a:gridCol w="2996419">
                  <a:extLst>
                    <a:ext uri="{9D8B030D-6E8A-4147-A177-3AD203B41FA5}">
                      <a16:colId xmlns:a16="http://schemas.microsoft.com/office/drawing/2014/main" val="696418135"/>
                    </a:ext>
                  </a:extLst>
                </a:gridCol>
                <a:gridCol w="1383169">
                  <a:extLst>
                    <a:ext uri="{9D8B030D-6E8A-4147-A177-3AD203B41FA5}">
                      <a16:colId xmlns:a16="http://schemas.microsoft.com/office/drawing/2014/main" val="1603026736"/>
                    </a:ext>
                  </a:extLst>
                </a:gridCol>
              </a:tblGrid>
              <a:tr h="440409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Fc’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Max. aggregate size (mm)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Min. cement content (kg)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Slump (mm)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102888"/>
                  </a:ext>
                </a:extLst>
              </a:tr>
              <a:tr h="440409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0-10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575861"/>
                  </a:ext>
                </a:extLst>
              </a:tr>
              <a:tr h="440409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B350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10-30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44430"/>
                  </a:ext>
                </a:extLst>
              </a:tr>
              <a:tr h="440409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30-60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110927"/>
                  </a:ext>
                </a:extLst>
              </a:tr>
              <a:tr h="440409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60-90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732564"/>
                  </a:ext>
                </a:extLst>
              </a:tr>
            </a:tbl>
          </a:graphicData>
        </a:graphic>
      </p:graphicFrame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4CB43FF9-6F6E-4894-994C-D822016D3C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191754"/>
              </p:ext>
            </p:extLst>
          </p:nvPr>
        </p:nvGraphicFramePr>
        <p:xfrm>
          <a:off x="3770922" y="4560146"/>
          <a:ext cx="4959644" cy="14630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479822">
                  <a:extLst>
                    <a:ext uri="{9D8B030D-6E8A-4147-A177-3AD203B41FA5}">
                      <a16:colId xmlns:a16="http://schemas.microsoft.com/office/drawing/2014/main" val="2909711489"/>
                    </a:ext>
                  </a:extLst>
                </a:gridCol>
                <a:gridCol w="2479822">
                  <a:extLst>
                    <a:ext uri="{9D8B030D-6E8A-4147-A177-3AD203B41FA5}">
                      <a16:colId xmlns:a16="http://schemas.microsoft.com/office/drawing/2014/main" val="1239548130"/>
                    </a:ext>
                  </a:extLst>
                </a:gridCol>
              </a:tblGrid>
              <a:tr h="310774">
                <a:tc>
                  <a:txBody>
                    <a:bodyPr/>
                    <a:lstStyle/>
                    <a:p>
                      <a:r>
                        <a:rPr lang="en-US" dirty="0"/>
                        <a:t>Specific Gravity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3089998"/>
                  </a:ext>
                </a:extLst>
              </a:tr>
              <a:tr h="310774">
                <a:tc>
                  <a:txBody>
                    <a:bodyPr/>
                    <a:lstStyle/>
                    <a:p>
                      <a:r>
                        <a:rPr lang="en-US" b="1" dirty="0"/>
                        <a:t>Aggregate 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Dry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112205"/>
                  </a:ext>
                </a:extLst>
              </a:tr>
              <a:tr h="310774">
                <a:tc>
                  <a:txBody>
                    <a:bodyPr/>
                    <a:lstStyle/>
                    <a:p>
                      <a:r>
                        <a:rPr lang="en-US" b="1" dirty="0"/>
                        <a:t>EA for coarse aggregate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3.5%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2736145"/>
                  </a:ext>
                </a:extLst>
              </a:tr>
              <a:tr h="2954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EA for fine aggregate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2828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0265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AA5C95C-1DD9-472B-B95F-55AA8BF764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664" y="594413"/>
            <a:ext cx="10231948" cy="5918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998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09DCC16-2563-45FA-B953-56ABB47853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607" y="596155"/>
            <a:ext cx="9734785" cy="5665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443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B5E0971-DF29-48AF-9D2A-B554D6E357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0156" y="559799"/>
            <a:ext cx="10542637" cy="5794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764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944429C-F67F-4070-A2CD-6227096573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470" y="503308"/>
            <a:ext cx="10167059" cy="5851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392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F551012-0BD3-481E-AC4A-ED53972272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9086" y="543557"/>
            <a:ext cx="9813827" cy="5770885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EA8FCE1-6FEB-4226-860C-664D0DD75415}"/>
              </a:ext>
            </a:extLst>
          </p:cNvPr>
          <p:cNvCxnSpPr>
            <a:cxnSpLocks/>
          </p:cNvCxnSpPr>
          <p:nvPr/>
        </p:nvCxnSpPr>
        <p:spPr>
          <a:xfrm flipV="1">
            <a:off x="8328074" y="2489982"/>
            <a:ext cx="0" cy="3298873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F1D1867-1F4C-4DE0-ABFE-038A87D09A8D}"/>
              </a:ext>
            </a:extLst>
          </p:cNvPr>
          <p:cNvCxnSpPr>
            <a:cxnSpLocks/>
          </p:cNvCxnSpPr>
          <p:nvPr/>
        </p:nvCxnSpPr>
        <p:spPr>
          <a:xfrm>
            <a:off x="7301132" y="3108960"/>
            <a:ext cx="1617785" cy="0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BE009E7-3434-4BE9-B784-1DC2238DA073}"/>
              </a:ext>
            </a:extLst>
          </p:cNvPr>
          <p:cNvCxnSpPr/>
          <p:nvPr/>
        </p:nvCxnSpPr>
        <p:spPr>
          <a:xfrm>
            <a:off x="7301132" y="3601329"/>
            <a:ext cx="1434905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6F8B7C7-F5C9-4DDF-914A-B55FA650D505}"/>
              </a:ext>
            </a:extLst>
          </p:cNvPr>
          <p:cNvCxnSpPr/>
          <p:nvPr/>
        </p:nvCxnSpPr>
        <p:spPr>
          <a:xfrm>
            <a:off x="8736037" y="3601329"/>
            <a:ext cx="0" cy="2124222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EACBDC8-68BC-4A4D-A0AD-A9CACA2B83CD}"/>
              </a:ext>
            </a:extLst>
          </p:cNvPr>
          <p:cNvCxnSpPr/>
          <p:nvPr/>
        </p:nvCxnSpPr>
        <p:spPr>
          <a:xfrm>
            <a:off x="7413674" y="2159392"/>
            <a:ext cx="914400" cy="91440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1231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D10DA35-0743-4098-A933-FC8125B0E7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248" y="499761"/>
            <a:ext cx="10025503" cy="5858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859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A3C4BC9-078C-4DAD-AED2-D0092D60B3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0656" y="584477"/>
            <a:ext cx="9890687" cy="568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203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B5D7452-F8A5-4DC0-99C1-5510D6372B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824" y="566587"/>
            <a:ext cx="9894351" cy="572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876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98</Words>
  <Application>Microsoft Office PowerPoint</Application>
  <PresentationFormat>Widescreen</PresentationFormat>
  <Paragraphs>44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Adjusting ingredients weights for the required batch weight</vt:lpstr>
      <vt:lpstr>Required parameters for each group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maha asaad</dc:creator>
  <cp:lastModifiedBy>maha asaad</cp:lastModifiedBy>
  <cp:revision>14</cp:revision>
  <dcterms:created xsi:type="dcterms:W3CDTF">2020-10-15T12:35:37Z</dcterms:created>
  <dcterms:modified xsi:type="dcterms:W3CDTF">2020-10-16T11:13:21Z</dcterms:modified>
</cp:coreProperties>
</file>