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12/9/2015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89212" y="493889"/>
            <a:ext cx="8915399" cy="2262781"/>
          </a:xfrm>
        </p:spPr>
        <p:txBody>
          <a:bodyPr/>
          <a:lstStyle/>
          <a:p>
            <a:r>
              <a:rPr lang="en-US" dirty="0">
                <a:solidFill>
                  <a:schemeClr val="accent1">
                    <a:lumMod val="75000"/>
                  </a:schemeClr>
                </a:solidFill>
              </a:rPr>
              <a:t>Meals Online System</a:t>
            </a:r>
          </a:p>
        </p:txBody>
      </p:sp>
      <p:sp>
        <p:nvSpPr>
          <p:cNvPr id="3" name="عنوان فرعي 2"/>
          <p:cNvSpPr>
            <a:spLocks noGrp="1"/>
          </p:cNvSpPr>
          <p:nvPr>
            <p:ph type="subTitle" idx="1"/>
          </p:nvPr>
        </p:nvSpPr>
        <p:spPr>
          <a:xfrm>
            <a:off x="2589212" y="3759201"/>
            <a:ext cx="8915399" cy="2708906"/>
          </a:xfrm>
        </p:spPr>
        <p:txBody>
          <a:bodyPr/>
          <a:lstStyle/>
          <a:p>
            <a:pPr marL="285750" indent="-285750">
              <a:buFontTx/>
              <a:buChar char="-"/>
            </a:pPr>
            <a:r>
              <a:rPr lang="en-US" dirty="0" smtClean="0">
                <a:solidFill>
                  <a:schemeClr val="accent5">
                    <a:lumMod val="50000"/>
                  </a:schemeClr>
                </a:solidFill>
              </a:rPr>
              <a:t>Ahmad </a:t>
            </a:r>
            <a:r>
              <a:rPr lang="en-US" dirty="0" err="1" smtClean="0">
                <a:solidFill>
                  <a:schemeClr val="accent5">
                    <a:lumMod val="50000"/>
                  </a:schemeClr>
                </a:solidFill>
              </a:rPr>
              <a:t>Salameh</a:t>
            </a:r>
            <a:endParaRPr lang="en-US" dirty="0" smtClean="0">
              <a:solidFill>
                <a:schemeClr val="accent5">
                  <a:lumMod val="50000"/>
                </a:schemeClr>
              </a:solidFill>
            </a:endParaRPr>
          </a:p>
          <a:p>
            <a:pPr marL="285750" indent="-285750">
              <a:buFontTx/>
              <a:buChar char="-"/>
            </a:pPr>
            <a:r>
              <a:rPr lang="en-US" dirty="0" err="1" smtClean="0">
                <a:solidFill>
                  <a:schemeClr val="accent5">
                    <a:lumMod val="50000"/>
                  </a:schemeClr>
                </a:solidFill>
              </a:rPr>
              <a:t>Rinad</a:t>
            </a:r>
            <a:r>
              <a:rPr lang="en-US" dirty="0" smtClean="0">
                <a:solidFill>
                  <a:schemeClr val="accent5">
                    <a:lumMod val="50000"/>
                  </a:schemeClr>
                </a:solidFill>
              </a:rPr>
              <a:t> </a:t>
            </a:r>
            <a:r>
              <a:rPr lang="en-US" dirty="0" err="1" smtClean="0">
                <a:solidFill>
                  <a:schemeClr val="accent5">
                    <a:lumMod val="50000"/>
                  </a:schemeClr>
                </a:solidFill>
              </a:rPr>
              <a:t>Lahlooh</a:t>
            </a:r>
            <a:endParaRPr lang="en-US" dirty="0" smtClean="0">
              <a:solidFill>
                <a:schemeClr val="accent5">
                  <a:lumMod val="50000"/>
                </a:schemeClr>
              </a:solidFill>
            </a:endParaRPr>
          </a:p>
          <a:p>
            <a:pPr marL="285750" indent="-285750">
              <a:buFontTx/>
              <a:buChar char="-"/>
            </a:pPr>
            <a:r>
              <a:rPr lang="en-US" dirty="0" err="1" smtClean="0">
                <a:solidFill>
                  <a:schemeClr val="accent5">
                    <a:lumMod val="50000"/>
                  </a:schemeClr>
                </a:solidFill>
              </a:rPr>
              <a:t>Ehab</a:t>
            </a:r>
            <a:r>
              <a:rPr lang="en-US" dirty="0" smtClean="0">
                <a:solidFill>
                  <a:schemeClr val="accent5">
                    <a:lumMod val="50000"/>
                  </a:schemeClr>
                </a:solidFill>
              </a:rPr>
              <a:t> </a:t>
            </a:r>
            <a:r>
              <a:rPr lang="en-US" dirty="0" err="1" smtClean="0">
                <a:solidFill>
                  <a:schemeClr val="accent5">
                    <a:lumMod val="50000"/>
                  </a:schemeClr>
                </a:solidFill>
              </a:rPr>
              <a:t>Amriah</a:t>
            </a:r>
            <a:endParaRPr lang="en-US" dirty="0" smtClean="0">
              <a:solidFill>
                <a:schemeClr val="accent5">
                  <a:lumMod val="50000"/>
                </a:schemeClr>
              </a:solidFill>
            </a:endParaRPr>
          </a:p>
          <a:p>
            <a:pPr marL="285750" indent="-285750">
              <a:buFontTx/>
              <a:buChar char="-"/>
            </a:pPr>
            <a:r>
              <a:rPr lang="en-US" dirty="0" smtClean="0">
                <a:solidFill>
                  <a:schemeClr val="accent5">
                    <a:lumMod val="50000"/>
                  </a:schemeClr>
                </a:solidFill>
              </a:rPr>
              <a:t>Ahmad Dar Khalil</a:t>
            </a:r>
          </a:p>
        </p:txBody>
      </p:sp>
    </p:spTree>
    <p:extLst>
      <p:ext uri="{BB962C8B-B14F-4D97-AF65-F5344CB8AC3E}">
        <p14:creationId xmlns:p14="http://schemas.microsoft.com/office/powerpoint/2010/main" val="66238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Instance Activity diagram (login)</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386377"/>
            <a:ext cx="8911687" cy="5048289"/>
          </a:xfrm>
        </p:spPr>
      </p:pic>
    </p:spTree>
    <p:extLst>
      <p:ext uri="{BB962C8B-B14F-4D97-AF65-F5344CB8AC3E}">
        <p14:creationId xmlns:p14="http://schemas.microsoft.com/office/powerpoint/2010/main" val="207264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1nWcIk6uovs/UmXZ48KrBuI/AAAAAAAAAJA/gPy8YKRryAs/s16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6710" y="1223917"/>
            <a:ext cx="6920089" cy="403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9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Outline : </a:t>
            </a:r>
            <a:endParaRPr lang="en-US" dirty="0"/>
          </a:p>
        </p:txBody>
      </p:sp>
      <p:sp>
        <p:nvSpPr>
          <p:cNvPr id="3" name="عنصر نائب للمحتوى 2"/>
          <p:cNvSpPr>
            <a:spLocks noGrp="1"/>
          </p:cNvSpPr>
          <p:nvPr>
            <p:ph idx="1"/>
          </p:nvPr>
        </p:nvSpPr>
        <p:spPr>
          <a:xfrm>
            <a:off x="2592924" y="1905000"/>
            <a:ext cx="8911687" cy="1817512"/>
          </a:xfrm>
        </p:spPr>
        <p:txBody>
          <a:bodyPr>
            <a:normAutofit fontScale="85000" lnSpcReduction="20000"/>
          </a:bodyPr>
          <a:lstStyle/>
          <a:p>
            <a:r>
              <a:rPr lang="en-US" sz="2200" dirty="0" smtClean="0"/>
              <a:t>User requirements </a:t>
            </a:r>
          </a:p>
          <a:p>
            <a:r>
              <a:rPr lang="en-US" sz="2200" dirty="0" err="1" smtClean="0"/>
              <a:t>Usecase</a:t>
            </a:r>
            <a:r>
              <a:rPr lang="en-US" sz="2200" dirty="0" smtClean="0"/>
              <a:t> Actors analysis </a:t>
            </a:r>
          </a:p>
          <a:p>
            <a:r>
              <a:rPr lang="en-US" sz="2200" dirty="0" err="1" smtClean="0"/>
              <a:t>Usecase</a:t>
            </a:r>
            <a:r>
              <a:rPr lang="en-US" sz="2200" dirty="0" smtClean="0"/>
              <a:t> diagram </a:t>
            </a:r>
          </a:p>
          <a:p>
            <a:r>
              <a:rPr lang="en-US" sz="2200" dirty="0" smtClean="0"/>
              <a:t>Activity Diagram </a:t>
            </a:r>
          </a:p>
          <a:p>
            <a:pPr marL="0" indent="0">
              <a:buNone/>
            </a:pPr>
            <a:r>
              <a:rPr lang="en-US" sz="2200" dirty="0" smtClean="0"/>
              <a:t>  </a:t>
            </a:r>
          </a:p>
          <a:p>
            <a:endParaRPr lang="en-US" dirty="0"/>
          </a:p>
        </p:txBody>
      </p:sp>
    </p:spTree>
    <p:extLst>
      <p:ext uri="{BB962C8B-B14F-4D97-AF65-F5344CB8AC3E}">
        <p14:creationId xmlns:p14="http://schemas.microsoft.com/office/powerpoint/2010/main" val="382668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User requirements </a:t>
            </a:r>
            <a:endParaRPr lang="en-US" dirty="0"/>
          </a:p>
        </p:txBody>
      </p:sp>
      <p:sp>
        <p:nvSpPr>
          <p:cNvPr id="3" name="عنصر نائب للمحتوى 2"/>
          <p:cNvSpPr>
            <a:spLocks noGrp="1"/>
          </p:cNvSpPr>
          <p:nvPr>
            <p:ph idx="1"/>
          </p:nvPr>
        </p:nvSpPr>
        <p:spPr>
          <a:xfrm>
            <a:off x="2589212" y="1905000"/>
            <a:ext cx="8915400" cy="4755444"/>
          </a:xfrm>
        </p:spPr>
        <p:txBody>
          <a:bodyPr>
            <a:normAutofit/>
          </a:bodyPr>
          <a:lstStyle/>
          <a:p>
            <a:r>
              <a:rPr lang="en-US" b="1" dirty="0"/>
              <a:t>1.</a:t>
            </a:r>
            <a:r>
              <a:rPr lang="en-US" dirty="0"/>
              <a:t> Website shall has four categories that are for : </a:t>
            </a:r>
          </a:p>
          <a:p>
            <a:pPr marL="400050" lvl="1" indent="0">
              <a:buNone/>
            </a:pPr>
            <a:r>
              <a:rPr lang="en-US" dirty="0"/>
              <a:t>A. Breakfast meals. </a:t>
            </a:r>
          </a:p>
          <a:p>
            <a:pPr marL="400050" lvl="1" indent="0">
              <a:buNone/>
            </a:pPr>
            <a:r>
              <a:rPr lang="en-US" dirty="0"/>
              <a:t>B. Lunch meals. </a:t>
            </a:r>
          </a:p>
          <a:p>
            <a:pPr marL="400050" lvl="1" indent="0">
              <a:buNone/>
            </a:pPr>
            <a:r>
              <a:rPr lang="en-US" dirty="0"/>
              <a:t>C. Dinner meals. </a:t>
            </a:r>
          </a:p>
          <a:p>
            <a:pPr marL="400050" lvl="1" indent="0">
              <a:buNone/>
            </a:pPr>
            <a:r>
              <a:rPr lang="en-US" dirty="0"/>
              <a:t>D. All other dishes we have including sandwiches with Drinks, dessert and snacks. </a:t>
            </a:r>
            <a:endParaRPr lang="en-US" dirty="0" smtClean="0"/>
          </a:p>
          <a:p>
            <a:pPr marL="0" indent="0">
              <a:buNone/>
            </a:pPr>
            <a:endParaRPr lang="en-US" dirty="0"/>
          </a:p>
          <a:p>
            <a:r>
              <a:rPr lang="en-US" b="1" dirty="0"/>
              <a:t>2.</a:t>
            </a:r>
            <a:r>
              <a:rPr lang="en-US" dirty="0"/>
              <a:t> The site shall give the user search field to search about any meal easily.  </a:t>
            </a:r>
            <a:endParaRPr lang="en-US" dirty="0" smtClean="0"/>
          </a:p>
          <a:p>
            <a:pPr marL="0" indent="0">
              <a:buNone/>
            </a:pPr>
            <a:endParaRPr lang="en-US" dirty="0"/>
          </a:p>
          <a:p>
            <a:r>
              <a:rPr lang="en-US" b="1" dirty="0"/>
              <a:t>3.</a:t>
            </a:r>
            <a:r>
              <a:rPr lang="en-US" dirty="0"/>
              <a:t> Each meal in each category shall be with its price, a brief description and offers it may has (for school, employee etc.). </a:t>
            </a:r>
          </a:p>
          <a:p>
            <a:pPr marL="0" indent="0">
              <a:buNone/>
            </a:pPr>
            <a:r>
              <a:rPr lang="en-US" dirty="0"/>
              <a:t> </a:t>
            </a:r>
          </a:p>
        </p:txBody>
      </p:sp>
    </p:spTree>
    <p:extLst>
      <p:ext uri="{BB962C8B-B14F-4D97-AF65-F5344CB8AC3E}">
        <p14:creationId xmlns:p14="http://schemas.microsoft.com/office/powerpoint/2010/main" val="266280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87612" y="1557866"/>
            <a:ext cx="8915400" cy="3653445"/>
          </a:xfrm>
        </p:spPr>
        <p:txBody>
          <a:bodyPr>
            <a:normAutofit/>
          </a:bodyPr>
          <a:lstStyle/>
          <a:p>
            <a:r>
              <a:rPr lang="en-US" b="1" dirty="0"/>
              <a:t>4.</a:t>
            </a:r>
            <a:r>
              <a:rPr lang="en-US" dirty="0"/>
              <a:t> The website shall ask people who will use it to sign up before </a:t>
            </a:r>
            <a:r>
              <a:rPr lang="en-US" dirty="0" smtClean="0"/>
              <a:t>making </a:t>
            </a:r>
            <a:r>
              <a:rPr lang="en-US" dirty="0"/>
              <a:t>their </a:t>
            </a:r>
            <a:r>
              <a:rPr lang="en-US" dirty="0" smtClean="0"/>
              <a:t>order.</a:t>
            </a:r>
            <a:endParaRPr lang="en-US" dirty="0"/>
          </a:p>
          <a:p>
            <a:pPr marL="0" indent="0">
              <a:buNone/>
            </a:pPr>
            <a:endParaRPr lang="en-US" dirty="0"/>
          </a:p>
          <a:p>
            <a:r>
              <a:rPr lang="en-US" b="1" dirty="0"/>
              <a:t>5.</a:t>
            </a:r>
            <a:r>
              <a:rPr lang="en-US" dirty="0"/>
              <a:t> The payment methods </a:t>
            </a:r>
            <a:r>
              <a:rPr lang="en-US" dirty="0" smtClean="0"/>
              <a:t>are</a:t>
            </a:r>
            <a:r>
              <a:rPr lang="ar-SA" dirty="0" smtClean="0"/>
              <a:t>:</a:t>
            </a:r>
          </a:p>
          <a:p>
            <a:pPr marL="400050" lvl="1" indent="0">
              <a:buNone/>
            </a:pPr>
            <a:r>
              <a:rPr lang="en-US" dirty="0" smtClean="0"/>
              <a:t>A</a:t>
            </a:r>
            <a:r>
              <a:rPr lang="en-US" dirty="0"/>
              <a:t>. When we deliver their orders to them not before that. </a:t>
            </a:r>
            <a:endParaRPr lang="ar-SA" dirty="0" smtClean="0"/>
          </a:p>
          <a:p>
            <a:pPr marL="400050" lvl="1" indent="0">
              <a:buNone/>
            </a:pPr>
            <a:r>
              <a:rPr lang="en-US" dirty="0" smtClean="0"/>
              <a:t>B</a:t>
            </a:r>
            <a:r>
              <a:rPr lang="en-US" dirty="0"/>
              <a:t>. Pay online. </a:t>
            </a:r>
            <a:endParaRPr lang="ar-SA" dirty="0" smtClean="0"/>
          </a:p>
          <a:p>
            <a:pPr marL="400050" lvl="1" indent="0">
              <a:buNone/>
            </a:pPr>
            <a:endParaRPr lang="en-US" dirty="0"/>
          </a:p>
          <a:p>
            <a:r>
              <a:rPr lang="en-US" b="1" dirty="0"/>
              <a:t>6.</a:t>
            </a:r>
            <a:r>
              <a:rPr lang="en-US" dirty="0"/>
              <a:t> The </a:t>
            </a:r>
            <a:r>
              <a:rPr lang="en-US" dirty="0" smtClean="0"/>
              <a:t>registration  </a:t>
            </a:r>
            <a:r>
              <a:rPr lang="en-US" dirty="0"/>
              <a:t>form will ask user to enter his name, phone </a:t>
            </a:r>
            <a:r>
              <a:rPr lang="en-US" dirty="0" smtClean="0"/>
              <a:t>number,</a:t>
            </a:r>
            <a:r>
              <a:rPr lang="ar-SA" dirty="0" smtClean="0"/>
              <a:t> </a:t>
            </a:r>
            <a:r>
              <a:rPr lang="en-US" dirty="0" smtClean="0"/>
              <a:t>his </a:t>
            </a:r>
            <a:r>
              <a:rPr lang="en-US" dirty="0"/>
              <a:t>identity and the address the user wants us to deliver meals. In the home page, we want a brief description about us and some contacts details. </a:t>
            </a:r>
          </a:p>
          <a:p>
            <a:pPr marL="0" indent="0">
              <a:buNone/>
            </a:pPr>
            <a:endParaRPr lang="en-US" dirty="0"/>
          </a:p>
        </p:txBody>
      </p:sp>
    </p:spTree>
    <p:extLst>
      <p:ext uri="{BB962C8B-B14F-4D97-AF65-F5344CB8AC3E}">
        <p14:creationId xmlns:p14="http://schemas.microsoft.com/office/powerpoint/2010/main" val="395911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Usecase</a:t>
            </a:r>
            <a:r>
              <a:rPr lang="en-US" dirty="0"/>
              <a:t> Actors </a:t>
            </a:r>
            <a:r>
              <a:rPr lang="ar-SA" dirty="0" smtClean="0"/>
              <a:t>:</a:t>
            </a:r>
            <a:r>
              <a:rPr lang="en-US" dirty="0" smtClean="0"/>
              <a:t> </a:t>
            </a:r>
            <a:r>
              <a:rPr lang="en-US" dirty="0"/>
              <a:t/>
            </a:r>
            <a:br>
              <a:rPr lang="en-US" dirty="0"/>
            </a:br>
            <a:endParaRPr lang="en-US" dirty="0"/>
          </a:p>
        </p:txBody>
      </p:sp>
      <p:sp>
        <p:nvSpPr>
          <p:cNvPr id="3" name="عنصر نائب للمحتوى 2"/>
          <p:cNvSpPr>
            <a:spLocks noGrp="1"/>
          </p:cNvSpPr>
          <p:nvPr>
            <p:ph idx="1"/>
          </p:nvPr>
        </p:nvSpPr>
        <p:spPr>
          <a:xfrm>
            <a:off x="2589212" y="2133600"/>
            <a:ext cx="8915400" cy="4368800"/>
          </a:xfrm>
        </p:spPr>
        <p:txBody>
          <a:bodyPr>
            <a:normAutofit/>
          </a:bodyPr>
          <a:lstStyle/>
          <a:p>
            <a:r>
              <a:rPr lang="en-US" b="1" dirty="0"/>
              <a:t>Manager</a:t>
            </a:r>
            <a:r>
              <a:rPr lang="en-US" dirty="0"/>
              <a:t>:  This actor represents someone who can access the whole system with user name and password, add meal , remove meal, and modify meal information.</a:t>
            </a:r>
          </a:p>
          <a:p>
            <a:endParaRPr lang="ar-SA" b="1" dirty="0" smtClean="0"/>
          </a:p>
          <a:p>
            <a:endParaRPr lang="ar-SA" b="1" dirty="0"/>
          </a:p>
          <a:p>
            <a:r>
              <a:rPr lang="en-US" b="1" dirty="0" smtClean="0"/>
              <a:t>User</a:t>
            </a:r>
            <a:r>
              <a:rPr lang="en-US" dirty="0"/>
              <a:t>: This actor represents someone who can access the whole system with user name and password, view available meals, search for meal , and reserve any meal </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92254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Waiter</a:t>
            </a:r>
            <a:r>
              <a:rPr lang="en-US" dirty="0"/>
              <a:t> : this actor represents  someone who is added to the system by the manager , displays all his reservations, every meal is sent, it puts it received, update status for any meal (This meal reserved or not), and  he also deal with any reported problems related with the system and redirect them to IT stuff</a:t>
            </a:r>
            <a:r>
              <a:rPr lang="en-US" dirty="0" smtClean="0"/>
              <a:t>.</a:t>
            </a:r>
            <a:endParaRPr lang="ar-SA" dirty="0" smtClean="0"/>
          </a:p>
          <a:p>
            <a:pPr marL="0" indent="0">
              <a:buNone/>
            </a:pPr>
            <a:endParaRPr lang="en-US" dirty="0"/>
          </a:p>
          <a:p>
            <a:r>
              <a:rPr lang="en-US" b="1" dirty="0"/>
              <a:t> Bank</a:t>
            </a:r>
            <a:r>
              <a:rPr lang="en-US" dirty="0"/>
              <a:t>: if the user choose  payment through Visa Card,, this actor validate vise card .</a:t>
            </a:r>
          </a:p>
          <a:p>
            <a:endParaRPr lang="en-US" dirty="0"/>
          </a:p>
        </p:txBody>
      </p:sp>
    </p:spTree>
    <p:extLst>
      <p:ext uri="{BB962C8B-B14F-4D97-AF65-F5344CB8AC3E}">
        <p14:creationId xmlns:p14="http://schemas.microsoft.com/office/powerpoint/2010/main" val="63977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Usecase</a:t>
            </a:r>
            <a:r>
              <a:rPr lang="en-US" dirty="0"/>
              <a:t> diagram </a:t>
            </a:r>
            <a:r>
              <a:rPr lang="ar-SA" dirty="0" smtClean="0"/>
              <a:t>:</a:t>
            </a:r>
            <a:r>
              <a:rPr lang="en-US" dirty="0"/>
              <a:t/>
            </a:r>
            <a:br>
              <a:rPr lang="en-US" dirty="0"/>
            </a:br>
            <a:endParaRPr lang="en-US" dirty="0"/>
          </a:p>
        </p:txBody>
      </p:sp>
      <p:pic>
        <p:nvPicPr>
          <p:cNvPr id="4" name="صورة 3"/>
          <p:cNvPicPr>
            <a:picLocks noChangeAspect="1"/>
          </p:cNvPicPr>
          <p:nvPr/>
        </p:nvPicPr>
        <p:blipFill>
          <a:blip r:embed="rId2"/>
          <a:stretch>
            <a:fillRect/>
          </a:stretch>
        </p:blipFill>
        <p:spPr>
          <a:xfrm>
            <a:off x="3160712" y="1377244"/>
            <a:ext cx="6626755" cy="5480756"/>
          </a:xfrm>
          <a:prstGeom prst="rect">
            <a:avLst/>
          </a:prstGeom>
        </p:spPr>
      </p:pic>
    </p:spTree>
    <p:extLst>
      <p:ext uri="{BB962C8B-B14F-4D97-AF65-F5344CB8AC3E}">
        <p14:creationId xmlns:p14="http://schemas.microsoft.com/office/powerpoint/2010/main" val="270614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624110"/>
            <a:ext cx="8911687" cy="787001"/>
          </a:xfrm>
        </p:spPr>
        <p:txBody>
          <a:bodyPr>
            <a:normAutofit fontScale="90000"/>
          </a:bodyPr>
          <a:lstStyle/>
          <a:p>
            <a:r>
              <a:rPr lang="en-US" dirty="0"/>
              <a:t>Activity </a:t>
            </a:r>
            <a:r>
              <a:rPr lang="en-US" dirty="0" smtClean="0"/>
              <a:t>Diagram</a:t>
            </a:r>
            <a:r>
              <a:rPr lang="ar-SA" dirty="0" smtClean="0"/>
              <a:t> </a:t>
            </a:r>
            <a:r>
              <a:rPr lang="en-US" dirty="0" smtClean="0"/>
              <a:t> (Manager point of view ) </a:t>
            </a:r>
            <a:r>
              <a:rPr lang="en-US" dirty="0"/>
              <a:t/>
            </a:r>
            <a:br>
              <a:rPr lang="en-US" dirty="0"/>
            </a:br>
            <a:endParaRPr lang="en-US" dirty="0"/>
          </a:p>
        </p:txBody>
      </p:sp>
      <p:pic>
        <p:nvPicPr>
          <p:cNvPr id="6" name="عنصر نائب للمحتوى 5"/>
          <p:cNvPicPr>
            <a:picLocks noGrp="1" noChangeAspect="1"/>
          </p:cNvPicPr>
          <p:nvPr>
            <p:ph idx="1"/>
          </p:nvPr>
        </p:nvPicPr>
        <p:blipFill>
          <a:blip r:embed="rId2"/>
          <a:stretch>
            <a:fillRect/>
          </a:stretch>
        </p:blipFill>
        <p:spPr>
          <a:xfrm>
            <a:off x="1633046" y="1501421"/>
            <a:ext cx="9871567" cy="4730045"/>
          </a:xfrm>
          <a:prstGeom prst="rect">
            <a:avLst/>
          </a:prstGeom>
        </p:spPr>
      </p:pic>
    </p:spTree>
    <p:extLst>
      <p:ext uri="{BB962C8B-B14F-4D97-AF65-F5344CB8AC3E}">
        <p14:creationId xmlns:p14="http://schemas.microsoft.com/office/powerpoint/2010/main" val="328477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624110"/>
            <a:ext cx="8911687" cy="911179"/>
          </a:xfrm>
        </p:spPr>
        <p:txBody>
          <a:bodyPr>
            <a:normAutofit/>
          </a:bodyPr>
          <a:lstStyle/>
          <a:p>
            <a:r>
              <a:rPr lang="en-US" dirty="0"/>
              <a:t>Activity Diagram</a:t>
            </a:r>
            <a:r>
              <a:rPr lang="ar-SA" dirty="0"/>
              <a:t> </a:t>
            </a:r>
            <a:r>
              <a:rPr lang="en-US" dirty="0"/>
              <a:t> </a:t>
            </a:r>
            <a:r>
              <a:rPr lang="en-US" dirty="0" smtClean="0"/>
              <a:t>(user </a:t>
            </a:r>
            <a:r>
              <a:rPr lang="en-US" dirty="0"/>
              <a:t>point of view )</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644" y="1625600"/>
            <a:ext cx="8082845" cy="4286250"/>
          </a:xfrm>
        </p:spPr>
      </p:pic>
    </p:spTree>
    <p:extLst>
      <p:ext uri="{BB962C8B-B14F-4D97-AF65-F5344CB8AC3E}">
        <p14:creationId xmlns:p14="http://schemas.microsoft.com/office/powerpoint/2010/main" val="3119396449"/>
      </p:ext>
    </p:extLst>
  </p:cSld>
  <p:clrMapOvr>
    <a:masterClrMapping/>
  </p:clrMapOvr>
</p:sld>
</file>

<file path=ppt/theme/theme1.xml><?xml version="1.0" encoding="utf-8"?>
<a:theme xmlns:a="http://schemas.openxmlformats.org/drawingml/2006/main" name="ربطة">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160</TotalTime>
  <Words>343</Words>
  <Application>Microsoft Office PowerPoint</Application>
  <PresentationFormat>ملء الشاشة</PresentationFormat>
  <Paragraphs>41</Paragraphs>
  <Slides>11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11</vt:i4>
      </vt:variant>
    </vt:vector>
  </HeadingPairs>
  <TitlesOfParts>
    <vt:vector size="16" baseType="lpstr">
      <vt:lpstr>Arial</vt:lpstr>
      <vt:lpstr>Century Gothic</vt:lpstr>
      <vt:lpstr>Tahoma</vt:lpstr>
      <vt:lpstr>Wingdings 3</vt:lpstr>
      <vt:lpstr>ربطة</vt:lpstr>
      <vt:lpstr>Meals Online System</vt:lpstr>
      <vt:lpstr>Outline : </vt:lpstr>
      <vt:lpstr>User requirements </vt:lpstr>
      <vt:lpstr>عرض تقديمي في PowerPoint</vt:lpstr>
      <vt:lpstr>Usecase Actors :  </vt:lpstr>
      <vt:lpstr>عرض تقديمي في PowerPoint</vt:lpstr>
      <vt:lpstr>Usecase diagram : </vt:lpstr>
      <vt:lpstr>Activity Diagram  (Manager point of view )  </vt:lpstr>
      <vt:lpstr>Activity Diagram  (user point of view )</vt:lpstr>
      <vt:lpstr>Instance Activity diagram (login)</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Meals Online System</dc:title>
  <dc:creator>ahmad dar khalil</dc:creator>
  <cp:lastModifiedBy>ahmad dar khalil</cp:lastModifiedBy>
  <cp:revision>10</cp:revision>
  <dcterms:created xsi:type="dcterms:W3CDTF">2015-12-09T17:54:18Z</dcterms:created>
  <dcterms:modified xsi:type="dcterms:W3CDTF">2015-12-09T20:49:44Z</dcterms:modified>
</cp:coreProperties>
</file>