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1" r:id="rId6"/>
    <p:sldId id="260"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7B2342"/>
    <a:srgbClr val="C33769"/>
    <a:srgbClr val="990099"/>
    <a:srgbClr val="E515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IL"/>
        </a:p>
      </c:txPr>
    </c:title>
    <c:autoTitleDeleted val="0"/>
    <c:plotArea>
      <c:layout/>
      <c:lineChart>
        <c:grouping val="standard"/>
        <c:varyColors val="0"/>
        <c:ser>
          <c:idx val="0"/>
          <c:order val="0"/>
          <c:tx>
            <c:strRef>
              <c:f>Sheet1!$B$1</c:f>
              <c:strCache>
                <c:ptCount val="1"/>
                <c:pt idx="0">
                  <c:v>China</c:v>
                </c:pt>
              </c:strCache>
            </c:strRef>
          </c:tx>
          <c:spPr>
            <a:ln w="28575" cap="rnd">
              <a:solidFill>
                <a:schemeClr val="accent1"/>
              </a:solidFill>
              <a:round/>
            </a:ln>
            <a:effectLst/>
          </c:spPr>
          <c:marker>
            <c:symbol val="none"/>
          </c:marker>
          <c:cat>
            <c:numRef>
              <c:f>Sheet1!$A$2:$A$5</c:f>
              <c:numCache>
                <c:formatCode>General</c:formatCode>
                <c:ptCount val="4"/>
                <c:pt idx="0">
                  <c:v>2000</c:v>
                </c:pt>
                <c:pt idx="1">
                  <c:v>2005</c:v>
                </c:pt>
                <c:pt idx="2">
                  <c:v>2010</c:v>
                </c:pt>
                <c:pt idx="3">
                  <c:v>2015</c:v>
                </c:pt>
              </c:numCache>
            </c:numRef>
          </c:cat>
          <c:val>
            <c:numRef>
              <c:f>Sheet1!$B$2:$B$5</c:f>
              <c:numCache>
                <c:formatCode>General</c:formatCode>
                <c:ptCount val="4"/>
                <c:pt idx="0">
                  <c:v>250</c:v>
                </c:pt>
                <c:pt idx="1">
                  <c:v>530</c:v>
                </c:pt>
                <c:pt idx="2">
                  <c:v>705</c:v>
                </c:pt>
                <c:pt idx="3">
                  <c:v>1120</c:v>
                </c:pt>
              </c:numCache>
            </c:numRef>
          </c:val>
          <c:smooth val="0"/>
          <c:extLst>
            <c:ext xmlns:c16="http://schemas.microsoft.com/office/drawing/2014/chart" uri="{C3380CC4-5D6E-409C-BE32-E72D297353CC}">
              <c16:uniqueId val="{00000000-88FC-476F-992C-2DF54398FFAE}"/>
            </c:ext>
          </c:extLst>
        </c:ser>
        <c:ser>
          <c:idx val="1"/>
          <c:order val="1"/>
          <c:tx>
            <c:strRef>
              <c:f>Sheet1!$C$1</c:f>
              <c:strCache>
                <c:ptCount val="1"/>
                <c:pt idx="0">
                  <c:v>United States</c:v>
                </c:pt>
              </c:strCache>
            </c:strRef>
          </c:tx>
          <c:spPr>
            <a:ln w="28575" cap="rnd">
              <a:solidFill>
                <a:schemeClr val="accent2"/>
              </a:solidFill>
              <a:round/>
            </a:ln>
            <a:effectLst/>
          </c:spPr>
          <c:marker>
            <c:symbol val="none"/>
          </c:marker>
          <c:cat>
            <c:numRef>
              <c:f>Sheet1!$A$2:$A$5</c:f>
              <c:numCache>
                <c:formatCode>General</c:formatCode>
                <c:ptCount val="4"/>
                <c:pt idx="0">
                  <c:v>2000</c:v>
                </c:pt>
                <c:pt idx="1">
                  <c:v>2005</c:v>
                </c:pt>
                <c:pt idx="2">
                  <c:v>2010</c:v>
                </c:pt>
                <c:pt idx="3">
                  <c:v>2015</c:v>
                </c:pt>
              </c:numCache>
            </c:numRef>
          </c:cat>
          <c:val>
            <c:numRef>
              <c:f>Sheet1!$C$2:$C$5</c:f>
              <c:numCache>
                <c:formatCode>General</c:formatCode>
                <c:ptCount val="4"/>
                <c:pt idx="0">
                  <c:v>350</c:v>
                </c:pt>
                <c:pt idx="1">
                  <c:v>650</c:v>
                </c:pt>
                <c:pt idx="2">
                  <c:v>500</c:v>
                </c:pt>
                <c:pt idx="3">
                  <c:v>950</c:v>
                </c:pt>
              </c:numCache>
            </c:numRef>
          </c:val>
          <c:smooth val="0"/>
          <c:extLst>
            <c:ext xmlns:c16="http://schemas.microsoft.com/office/drawing/2014/chart" uri="{C3380CC4-5D6E-409C-BE32-E72D297353CC}">
              <c16:uniqueId val="{00000001-88FC-476F-992C-2DF54398FFAE}"/>
            </c:ext>
          </c:extLst>
        </c:ser>
        <c:ser>
          <c:idx val="2"/>
          <c:order val="2"/>
          <c:tx>
            <c:strRef>
              <c:f>Sheet1!$D$1</c:f>
              <c:strCache>
                <c:ptCount val="1"/>
                <c:pt idx="0">
                  <c:v>Europe</c:v>
                </c:pt>
              </c:strCache>
            </c:strRef>
          </c:tx>
          <c:spPr>
            <a:ln w="28575" cap="rnd">
              <a:solidFill>
                <a:schemeClr val="accent3"/>
              </a:solidFill>
              <a:round/>
            </a:ln>
            <a:effectLst/>
          </c:spPr>
          <c:marker>
            <c:symbol val="none"/>
          </c:marker>
          <c:cat>
            <c:numRef>
              <c:f>Sheet1!$A$2:$A$5</c:f>
              <c:numCache>
                <c:formatCode>General</c:formatCode>
                <c:ptCount val="4"/>
                <c:pt idx="0">
                  <c:v>2000</c:v>
                </c:pt>
                <c:pt idx="1">
                  <c:v>2005</c:v>
                </c:pt>
                <c:pt idx="2">
                  <c:v>2010</c:v>
                </c:pt>
                <c:pt idx="3">
                  <c:v>2015</c:v>
                </c:pt>
              </c:numCache>
            </c:numRef>
          </c:cat>
          <c:val>
            <c:numRef>
              <c:f>Sheet1!$D$2:$D$5</c:f>
              <c:numCache>
                <c:formatCode>General</c:formatCode>
                <c:ptCount val="4"/>
                <c:pt idx="0">
                  <c:v>450</c:v>
                </c:pt>
                <c:pt idx="1">
                  <c:v>700</c:v>
                </c:pt>
                <c:pt idx="2">
                  <c:v>850</c:v>
                </c:pt>
                <c:pt idx="3">
                  <c:v>1000</c:v>
                </c:pt>
              </c:numCache>
            </c:numRef>
          </c:val>
          <c:smooth val="0"/>
          <c:extLst>
            <c:ext xmlns:c16="http://schemas.microsoft.com/office/drawing/2014/chart" uri="{C3380CC4-5D6E-409C-BE32-E72D297353CC}">
              <c16:uniqueId val="{00000002-88FC-476F-992C-2DF54398FFAE}"/>
            </c:ext>
          </c:extLst>
        </c:ser>
        <c:ser>
          <c:idx val="3"/>
          <c:order val="3"/>
          <c:tx>
            <c:strRef>
              <c:f>Sheet1!$E$1</c:f>
              <c:strCache>
                <c:ptCount val="1"/>
                <c:pt idx="0">
                  <c:v>Rest of world</c:v>
                </c:pt>
              </c:strCache>
            </c:strRef>
          </c:tx>
          <c:spPr>
            <a:ln w="28575" cap="rnd">
              <a:solidFill>
                <a:schemeClr val="accent4"/>
              </a:solidFill>
              <a:round/>
            </a:ln>
            <a:effectLst/>
          </c:spPr>
          <c:marker>
            <c:symbol val="none"/>
          </c:marker>
          <c:cat>
            <c:numRef>
              <c:f>Sheet1!$A$2:$A$5</c:f>
              <c:numCache>
                <c:formatCode>General</c:formatCode>
                <c:ptCount val="4"/>
                <c:pt idx="0">
                  <c:v>2000</c:v>
                </c:pt>
                <c:pt idx="1">
                  <c:v>2005</c:v>
                </c:pt>
                <c:pt idx="2">
                  <c:v>2010</c:v>
                </c:pt>
                <c:pt idx="3">
                  <c:v>2015</c:v>
                </c:pt>
              </c:numCache>
            </c:numRef>
          </c:cat>
          <c:val>
            <c:numRef>
              <c:f>Sheet1!$E$2:$E$5</c:f>
              <c:numCache>
                <c:formatCode>General</c:formatCode>
                <c:ptCount val="4"/>
                <c:pt idx="0">
                  <c:v>350</c:v>
                </c:pt>
                <c:pt idx="1">
                  <c:v>750</c:v>
                </c:pt>
                <c:pt idx="2">
                  <c:v>800</c:v>
                </c:pt>
                <c:pt idx="3">
                  <c:v>1100</c:v>
                </c:pt>
              </c:numCache>
            </c:numRef>
          </c:val>
          <c:smooth val="0"/>
          <c:extLst>
            <c:ext xmlns:c16="http://schemas.microsoft.com/office/drawing/2014/chart" uri="{C3380CC4-5D6E-409C-BE32-E72D297353CC}">
              <c16:uniqueId val="{00000004-88FC-476F-992C-2DF54398FFAE}"/>
            </c:ext>
          </c:extLst>
        </c:ser>
        <c:dLbls>
          <c:showLegendKey val="0"/>
          <c:showVal val="0"/>
          <c:showCatName val="0"/>
          <c:showSerName val="0"/>
          <c:showPercent val="0"/>
          <c:showBubbleSize val="0"/>
        </c:dLbls>
        <c:smooth val="0"/>
        <c:axId val="1498386448"/>
        <c:axId val="1498388112"/>
      </c:lineChart>
      <c:catAx>
        <c:axId val="1498386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crossAx val="1498388112"/>
        <c:crosses val="autoZero"/>
        <c:auto val="1"/>
        <c:lblAlgn val="ctr"/>
        <c:lblOffset val="100"/>
        <c:noMultiLvlLbl val="0"/>
      </c:catAx>
      <c:valAx>
        <c:axId val="1498388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crossAx val="1498386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I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EA04D4-EC31-4F4C-80CA-00B8DDE072B5}" type="doc">
      <dgm:prSet loTypeId="urn:microsoft.com/office/officeart/2008/layout/RadialCluster" loCatId="cycle" qsTypeId="urn:microsoft.com/office/officeart/2005/8/quickstyle/3d3" qsCatId="3D" csTypeId="urn:microsoft.com/office/officeart/2005/8/colors/accent2_4" csCatId="accent2" phldr="1"/>
      <dgm:spPr/>
      <dgm:t>
        <a:bodyPr/>
        <a:lstStyle/>
        <a:p>
          <a:endParaRPr lang="en-IL"/>
        </a:p>
      </dgm:t>
    </dgm:pt>
    <dgm:pt modelId="{C6FF5AE3-BB41-45EF-98ED-606311E78EE6}">
      <dgm:prSet phldrT="[Text]" custT="1"/>
      <dgm:spPr/>
      <dgm:t>
        <a:bodyPr/>
        <a:lstStyle/>
        <a:p>
          <a:r>
            <a:rPr lang="en-US" sz="2400" dirty="0"/>
            <a:t>Artificial intelligence</a:t>
          </a:r>
          <a:endParaRPr lang="en-IL" sz="2400" dirty="0"/>
        </a:p>
      </dgm:t>
    </dgm:pt>
    <dgm:pt modelId="{EA1099BB-AB7D-46E3-9FE8-D0F4C541A4CF}" type="parTrans" cxnId="{BDADEAC2-DB87-4CFB-86B2-FDA259696844}">
      <dgm:prSet/>
      <dgm:spPr/>
      <dgm:t>
        <a:bodyPr/>
        <a:lstStyle/>
        <a:p>
          <a:endParaRPr lang="en-IL"/>
        </a:p>
      </dgm:t>
    </dgm:pt>
    <dgm:pt modelId="{F18DE5A6-3305-4D1C-BEC2-0B3E2F1BB2A5}" type="sibTrans" cxnId="{BDADEAC2-DB87-4CFB-86B2-FDA259696844}">
      <dgm:prSet/>
      <dgm:spPr/>
      <dgm:t>
        <a:bodyPr/>
        <a:lstStyle/>
        <a:p>
          <a:endParaRPr lang="en-IL"/>
        </a:p>
      </dgm:t>
    </dgm:pt>
    <dgm:pt modelId="{B65CEEE2-FCA9-4FC0-BEBD-8B5763BB9385}">
      <dgm:prSet phldrT="[Text]" custT="1"/>
      <dgm:spPr/>
      <dgm:t>
        <a:bodyPr/>
        <a:lstStyle/>
        <a:p>
          <a:r>
            <a:rPr lang="en-US" sz="2100" dirty="0"/>
            <a:t>Human</a:t>
          </a:r>
          <a:endParaRPr lang="en-IL" sz="2100" dirty="0"/>
        </a:p>
      </dgm:t>
    </dgm:pt>
    <dgm:pt modelId="{76E6BCA9-4AAD-4092-90F4-6E06B0555CFF}" type="parTrans" cxnId="{E55DF361-6252-420E-B630-4561E7015F38}">
      <dgm:prSet/>
      <dgm:spPr/>
      <dgm:t>
        <a:bodyPr/>
        <a:lstStyle/>
        <a:p>
          <a:endParaRPr lang="en-IL"/>
        </a:p>
      </dgm:t>
    </dgm:pt>
    <dgm:pt modelId="{70880361-7FDA-434B-A43E-F80ACA33DD56}" type="sibTrans" cxnId="{E55DF361-6252-420E-B630-4561E7015F38}">
      <dgm:prSet/>
      <dgm:spPr/>
      <dgm:t>
        <a:bodyPr/>
        <a:lstStyle/>
        <a:p>
          <a:endParaRPr lang="en-IL"/>
        </a:p>
      </dgm:t>
    </dgm:pt>
    <dgm:pt modelId="{618645FB-BF9A-4810-BB48-797104DA264F}">
      <dgm:prSet phldrT="[Text]" custT="1"/>
      <dgm:spPr/>
      <dgm:t>
        <a:bodyPr/>
        <a:lstStyle/>
        <a:p>
          <a:r>
            <a:rPr lang="en-US" sz="2100" dirty="0"/>
            <a:t>Computer</a:t>
          </a:r>
          <a:endParaRPr lang="en-IL" sz="2100" dirty="0"/>
        </a:p>
      </dgm:t>
    </dgm:pt>
    <dgm:pt modelId="{A5B4A63A-D34E-4D9D-8D36-8EE5C1ABCAD4}" type="parTrans" cxnId="{6CE35384-F084-44D4-B39A-8AFEA8D41886}">
      <dgm:prSet/>
      <dgm:spPr/>
      <dgm:t>
        <a:bodyPr/>
        <a:lstStyle/>
        <a:p>
          <a:endParaRPr lang="en-IL"/>
        </a:p>
      </dgm:t>
    </dgm:pt>
    <dgm:pt modelId="{356F2E72-B2E1-4E82-A847-6C41EB9DEA3B}" type="sibTrans" cxnId="{6CE35384-F084-44D4-B39A-8AFEA8D41886}">
      <dgm:prSet/>
      <dgm:spPr/>
      <dgm:t>
        <a:bodyPr/>
        <a:lstStyle/>
        <a:p>
          <a:endParaRPr lang="en-IL"/>
        </a:p>
      </dgm:t>
    </dgm:pt>
    <dgm:pt modelId="{3279E67C-E2B4-4F47-AD39-266F6BBD677F}">
      <dgm:prSet phldrT="[Text]" custT="1"/>
      <dgm:spPr/>
      <dgm:t>
        <a:bodyPr/>
        <a:lstStyle/>
        <a:p>
          <a:r>
            <a:rPr lang="en-US" sz="2100" dirty="0"/>
            <a:t>Companies</a:t>
          </a:r>
          <a:endParaRPr lang="en-IL" sz="2100" dirty="0"/>
        </a:p>
      </dgm:t>
    </dgm:pt>
    <dgm:pt modelId="{4D381644-8D39-4C7B-843D-69BF43A15AE1}" type="parTrans" cxnId="{A21A0080-9489-4BF7-8BD4-9D4C26D9189F}">
      <dgm:prSet/>
      <dgm:spPr/>
      <dgm:t>
        <a:bodyPr/>
        <a:lstStyle/>
        <a:p>
          <a:endParaRPr lang="en-IL"/>
        </a:p>
      </dgm:t>
    </dgm:pt>
    <dgm:pt modelId="{41545A82-7296-43FD-BBE1-CBCD7522C270}" type="sibTrans" cxnId="{A21A0080-9489-4BF7-8BD4-9D4C26D9189F}">
      <dgm:prSet/>
      <dgm:spPr/>
      <dgm:t>
        <a:bodyPr/>
        <a:lstStyle/>
        <a:p>
          <a:endParaRPr lang="en-IL"/>
        </a:p>
      </dgm:t>
    </dgm:pt>
    <dgm:pt modelId="{42DE2200-CFFF-44D6-863B-24DF3A6A98AE}" type="pres">
      <dgm:prSet presAssocID="{F8EA04D4-EC31-4F4C-80CA-00B8DDE072B5}" presName="Name0" presStyleCnt="0">
        <dgm:presLayoutVars>
          <dgm:chMax val="1"/>
          <dgm:chPref val="1"/>
          <dgm:dir/>
          <dgm:animOne val="branch"/>
          <dgm:animLvl val="lvl"/>
        </dgm:presLayoutVars>
      </dgm:prSet>
      <dgm:spPr/>
    </dgm:pt>
    <dgm:pt modelId="{96685D44-8587-495D-99DF-A2110971C5FC}" type="pres">
      <dgm:prSet presAssocID="{C6FF5AE3-BB41-45EF-98ED-606311E78EE6}" presName="singleCycle" presStyleCnt="0"/>
      <dgm:spPr/>
    </dgm:pt>
    <dgm:pt modelId="{6560086F-5D3F-4B6B-BF7B-105872F728CA}" type="pres">
      <dgm:prSet presAssocID="{C6FF5AE3-BB41-45EF-98ED-606311E78EE6}" presName="singleCenter" presStyleLbl="node1" presStyleIdx="0" presStyleCnt="4" custScaleX="161024" custScaleY="92606">
        <dgm:presLayoutVars>
          <dgm:chMax val="7"/>
          <dgm:chPref val="7"/>
        </dgm:presLayoutVars>
      </dgm:prSet>
      <dgm:spPr/>
    </dgm:pt>
    <dgm:pt modelId="{D9A74A0F-00F5-46C8-A635-494829F3BDD2}" type="pres">
      <dgm:prSet presAssocID="{76E6BCA9-4AAD-4092-90F4-6E06B0555CFF}" presName="Name56" presStyleLbl="parChTrans1D2" presStyleIdx="0" presStyleCnt="3"/>
      <dgm:spPr/>
    </dgm:pt>
    <dgm:pt modelId="{538842CB-C423-46A5-85AF-17785EEF9BCD}" type="pres">
      <dgm:prSet presAssocID="{B65CEEE2-FCA9-4FC0-BEBD-8B5763BB9385}" presName="text0" presStyleLbl="node1" presStyleIdx="1" presStyleCnt="4" custScaleX="152576" custScaleY="94576" custRadScaleRad="91562" custRadScaleInc="97">
        <dgm:presLayoutVars>
          <dgm:bulletEnabled val="1"/>
        </dgm:presLayoutVars>
      </dgm:prSet>
      <dgm:spPr/>
    </dgm:pt>
    <dgm:pt modelId="{C88A797B-C6BA-4D7E-B5DA-2BCF8F69048D}" type="pres">
      <dgm:prSet presAssocID="{A5B4A63A-D34E-4D9D-8D36-8EE5C1ABCAD4}" presName="Name56" presStyleLbl="parChTrans1D2" presStyleIdx="1" presStyleCnt="3"/>
      <dgm:spPr/>
    </dgm:pt>
    <dgm:pt modelId="{6D40D4C7-8D1A-468F-8733-11C68716BE3B}" type="pres">
      <dgm:prSet presAssocID="{618645FB-BF9A-4810-BB48-797104DA264F}" presName="text0" presStyleLbl="node1" presStyleIdx="2" presStyleCnt="4" custScaleX="153169" custScaleY="90937" custRadScaleRad="126401" custRadScaleInc="791">
        <dgm:presLayoutVars>
          <dgm:bulletEnabled val="1"/>
        </dgm:presLayoutVars>
      </dgm:prSet>
      <dgm:spPr/>
    </dgm:pt>
    <dgm:pt modelId="{83801737-0984-4D81-B2C9-3E80ADEB556B}" type="pres">
      <dgm:prSet presAssocID="{4D381644-8D39-4C7B-843D-69BF43A15AE1}" presName="Name56" presStyleLbl="parChTrans1D2" presStyleIdx="2" presStyleCnt="3"/>
      <dgm:spPr/>
    </dgm:pt>
    <dgm:pt modelId="{D4106F26-14CF-4E30-ABFD-B29B0B32BEA9}" type="pres">
      <dgm:prSet presAssocID="{3279E67C-E2B4-4F47-AD39-266F6BBD677F}" presName="text0" presStyleLbl="node1" presStyleIdx="3" presStyleCnt="4" custScaleX="160678" custScaleY="94997" custRadScaleRad="125461" custRadScaleInc="-431">
        <dgm:presLayoutVars>
          <dgm:bulletEnabled val="1"/>
        </dgm:presLayoutVars>
      </dgm:prSet>
      <dgm:spPr/>
    </dgm:pt>
  </dgm:ptLst>
  <dgm:cxnLst>
    <dgm:cxn modelId="{0A0EEC02-1F03-4A87-BB32-66F38F27C16C}" type="presOf" srcId="{76E6BCA9-4AAD-4092-90F4-6E06B0555CFF}" destId="{D9A74A0F-00F5-46C8-A635-494829F3BDD2}" srcOrd="0" destOrd="0" presId="urn:microsoft.com/office/officeart/2008/layout/RadialCluster"/>
    <dgm:cxn modelId="{D2B3295B-1BDB-45A2-B10C-321DA79BFEF8}" type="presOf" srcId="{F8EA04D4-EC31-4F4C-80CA-00B8DDE072B5}" destId="{42DE2200-CFFF-44D6-863B-24DF3A6A98AE}" srcOrd="0" destOrd="0" presId="urn:microsoft.com/office/officeart/2008/layout/RadialCluster"/>
    <dgm:cxn modelId="{E55DF361-6252-420E-B630-4561E7015F38}" srcId="{C6FF5AE3-BB41-45EF-98ED-606311E78EE6}" destId="{B65CEEE2-FCA9-4FC0-BEBD-8B5763BB9385}" srcOrd="0" destOrd="0" parTransId="{76E6BCA9-4AAD-4092-90F4-6E06B0555CFF}" sibTransId="{70880361-7FDA-434B-A43E-F80ACA33DD56}"/>
    <dgm:cxn modelId="{643F9A6B-3EFB-4F88-906B-9BC75049BCC3}" type="presOf" srcId="{C6FF5AE3-BB41-45EF-98ED-606311E78EE6}" destId="{6560086F-5D3F-4B6B-BF7B-105872F728CA}" srcOrd="0" destOrd="0" presId="urn:microsoft.com/office/officeart/2008/layout/RadialCluster"/>
    <dgm:cxn modelId="{A21A0080-9489-4BF7-8BD4-9D4C26D9189F}" srcId="{C6FF5AE3-BB41-45EF-98ED-606311E78EE6}" destId="{3279E67C-E2B4-4F47-AD39-266F6BBD677F}" srcOrd="2" destOrd="0" parTransId="{4D381644-8D39-4C7B-843D-69BF43A15AE1}" sibTransId="{41545A82-7296-43FD-BBE1-CBCD7522C270}"/>
    <dgm:cxn modelId="{6CE35384-F084-44D4-B39A-8AFEA8D41886}" srcId="{C6FF5AE3-BB41-45EF-98ED-606311E78EE6}" destId="{618645FB-BF9A-4810-BB48-797104DA264F}" srcOrd="1" destOrd="0" parTransId="{A5B4A63A-D34E-4D9D-8D36-8EE5C1ABCAD4}" sibTransId="{356F2E72-B2E1-4E82-A847-6C41EB9DEA3B}"/>
    <dgm:cxn modelId="{BDADEAC2-DB87-4CFB-86B2-FDA259696844}" srcId="{F8EA04D4-EC31-4F4C-80CA-00B8DDE072B5}" destId="{C6FF5AE3-BB41-45EF-98ED-606311E78EE6}" srcOrd="0" destOrd="0" parTransId="{EA1099BB-AB7D-46E3-9FE8-D0F4C541A4CF}" sibTransId="{F18DE5A6-3305-4D1C-BEC2-0B3E2F1BB2A5}"/>
    <dgm:cxn modelId="{A7527BCF-0811-495A-9102-178C69DC12D9}" type="presOf" srcId="{3279E67C-E2B4-4F47-AD39-266F6BBD677F}" destId="{D4106F26-14CF-4E30-ABFD-B29B0B32BEA9}" srcOrd="0" destOrd="0" presId="urn:microsoft.com/office/officeart/2008/layout/RadialCluster"/>
    <dgm:cxn modelId="{6C3503D9-EFAF-4F14-8F33-811FDEF26A85}" type="presOf" srcId="{B65CEEE2-FCA9-4FC0-BEBD-8B5763BB9385}" destId="{538842CB-C423-46A5-85AF-17785EEF9BCD}" srcOrd="0" destOrd="0" presId="urn:microsoft.com/office/officeart/2008/layout/RadialCluster"/>
    <dgm:cxn modelId="{EC5FAADD-E660-465F-83DC-185882600050}" type="presOf" srcId="{A5B4A63A-D34E-4D9D-8D36-8EE5C1ABCAD4}" destId="{C88A797B-C6BA-4D7E-B5DA-2BCF8F69048D}" srcOrd="0" destOrd="0" presId="urn:microsoft.com/office/officeart/2008/layout/RadialCluster"/>
    <dgm:cxn modelId="{2DBF7CF5-EDD9-4607-8949-9D9709E86652}" type="presOf" srcId="{618645FB-BF9A-4810-BB48-797104DA264F}" destId="{6D40D4C7-8D1A-468F-8733-11C68716BE3B}" srcOrd="0" destOrd="0" presId="urn:microsoft.com/office/officeart/2008/layout/RadialCluster"/>
    <dgm:cxn modelId="{7E7C2FF8-1E8D-4ADD-8902-F764CE947FCB}" type="presOf" srcId="{4D381644-8D39-4C7B-843D-69BF43A15AE1}" destId="{83801737-0984-4D81-B2C9-3E80ADEB556B}" srcOrd="0" destOrd="0" presId="urn:microsoft.com/office/officeart/2008/layout/RadialCluster"/>
    <dgm:cxn modelId="{80D27F11-D131-4941-8D42-B3B5AADF657D}" type="presParOf" srcId="{42DE2200-CFFF-44D6-863B-24DF3A6A98AE}" destId="{96685D44-8587-495D-99DF-A2110971C5FC}" srcOrd="0" destOrd="0" presId="urn:microsoft.com/office/officeart/2008/layout/RadialCluster"/>
    <dgm:cxn modelId="{288115BF-D9C5-4D7F-8014-934CEDAA0B1D}" type="presParOf" srcId="{96685D44-8587-495D-99DF-A2110971C5FC}" destId="{6560086F-5D3F-4B6B-BF7B-105872F728CA}" srcOrd="0" destOrd="0" presId="urn:microsoft.com/office/officeart/2008/layout/RadialCluster"/>
    <dgm:cxn modelId="{28EDD02A-D5A3-4585-B992-6341A8F9A84F}" type="presParOf" srcId="{96685D44-8587-495D-99DF-A2110971C5FC}" destId="{D9A74A0F-00F5-46C8-A635-494829F3BDD2}" srcOrd="1" destOrd="0" presId="urn:microsoft.com/office/officeart/2008/layout/RadialCluster"/>
    <dgm:cxn modelId="{8BA141F8-CBBE-4B0E-9171-7572232A791E}" type="presParOf" srcId="{96685D44-8587-495D-99DF-A2110971C5FC}" destId="{538842CB-C423-46A5-85AF-17785EEF9BCD}" srcOrd="2" destOrd="0" presId="urn:microsoft.com/office/officeart/2008/layout/RadialCluster"/>
    <dgm:cxn modelId="{6F65491B-77B8-445B-8C6F-A1D27D0F5013}" type="presParOf" srcId="{96685D44-8587-495D-99DF-A2110971C5FC}" destId="{C88A797B-C6BA-4D7E-B5DA-2BCF8F69048D}" srcOrd="3" destOrd="0" presId="urn:microsoft.com/office/officeart/2008/layout/RadialCluster"/>
    <dgm:cxn modelId="{C878DCB4-0C66-4254-89A9-5CC1B7F72593}" type="presParOf" srcId="{96685D44-8587-495D-99DF-A2110971C5FC}" destId="{6D40D4C7-8D1A-468F-8733-11C68716BE3B}" srcOrd="4" destOrd="0" presId="urn:microsoft.com/office/officeart/2008/layout/RadialCluster"/>
    <dgm:cxn modelId="{D7208F8A-0000-4251-9B2C-203C3D26F8FD}" type="presParOf" srcId="{96685D44-8587-495D-99DF-A2110971C5FC}" destId="{83801737-0984-4D81-B2C9-3E80ADEB556B}" srcOrd="5" destOrd="0" presId="urn:microsoft.com/office/officeart/2008/layout/RadialCluster"/>
    <dgm:cxn modelId="{3EA60083-B884-47DC-BB75-D7C404526BEA}" type="presParOf" srcId="{96685D44-8587-495D-99DF-A2110971C5FC}" destId="{D4106F26-14CF-4E30-ABFD-B29B0B32BEA9}" srcOrd="6"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0086F-5D3F-4B6B-BF7B-105872F728CA}">
      <dsp:nvSpPr>
        <dsp:cNvPr id="0" name=""/>
        <dsp:cNvSpPr/>
      </dsp:nvSpPr>
      <dsp:spPr>
        <a:xfrm>
          <a:off x="2162483" y="2389936"/>
          <a:ext cx="2424864" cy="1394556"/>
        </a:xfrm>
        <a:prstGeom prst="roundRect">
          <a:avLst/>
        </a:prstGeom>
        <a:solidFill>
          <a:schemeClr val="accent2">
            <a:shade val="50000"/>
            <a:hueOff val="0"/>
            <a:satOff val="0"/>
            <a:lumOff val="0"/>
            <a:alphaOff val="0"/>
          </a:schemeClr>
        </a:solidFill>
        <a:ln>
          <a:noFill/>
        </a:ln>
        <a:effectLst>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en-US" sz="2400" kern="1200" dirty="0"/>
            <a:t>Artificial intelligence</a:t>
          </a:r>
          <a:endParaRPr lang="en-IL" sz="2400" kern="1200" dirty="0"/>
        </a:p>
      </dsp:txBody>
      <dsp:txXfrm>
        <a:off x="2230560" y="2458013"/>
        <a:ext cx="2288710" cy="1258402"/>
      </dsp:txXfrm>
    </dsp:sp>
    <dsp:sp modelId="{D9A74A0F-00F5-46C8-A635-494829F3BDD2}">
      <dsp:nvSpPr>
        <dsp:cNvPr id="0" name=""/>
        <dsp:cNvSpPr/>
      </dsp:nvSpPr>
      <dsp:spPr>
        <a:xfrm rot="16203492">
          <a:off x="2904039" y="1917872"/>
          <a:ext cx="944128" cy="0"/>
        </a:xfrm>
        <a:custGeom>
          <a:avLst/>
          <a:gdLst/>
          <a:ahLst/>
          <a:cxnLst/>
          <a:rect l="0" t="0" r="0" b="0"/>
          <a:pathLst>
            <a:path>
              <a:moveTo>
                <a:pt x="0" y="0"/>
              </a:moveTo>
              <a:lnTo>
                <a:pt x="944128" y="0"/>
              </a:lnTo>
            </a:path>
          </a:pathLst>
        </a:custGeom>
        <a:noFill/>
        <a:ln w="127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38842CB-C423-46A5-85AF-17785EEF9BCD}">
      <dsp:nvSpPr>
        <dsp:cNvPr id="0" name=""/>
        <dsp:cNvSpPr/>
      </dsp:nvSpPr>
      <dsp:spPr>
        <a:xfrm>
          <a:off x="2607356" y="491579"/>
          <a:ext cx="1539422" cy="954228"/>
        </a:xfrm>
        <a:prstGeom prst="roundRect">
          <a:avLst/>
        </a:prstGeom>
        <a:solidFill>
          <a:schemeClr val="accent2">
            <a:shade val="50000"/>
            <a:hueOff val="-126598"/>
            <a:satOff val="-24232"/>
            <a:lumOff val="27633"/>
            <a:alphaOff val="0"/>
          </a:schemeClr>
        </a:solidFill>
        <a:ln>
          <a:noFill/>
        </a:ln>
        <a:effectLst>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kern="1200" dirty="0"/>
            <a:t>Human</a:t>
          </a:r>
          <a:endParaRPr lang="en-IL" sz="2100" kern="1200" dirty="0"/>
        </a:p>
      </dsp:txBody>
      <dsp:txXfrm>
        <a:off x="2653938" y="538161"/>
        <a:ext cx="1446258" cy="861064"/>
      </dsp:txXfrm>
    </dsp:sp>
    <dsp:sp modelId="{C88A797B-C6BA-4D7E-B5DA-2BCF8F69048D}">
      <dsp:nvSpPr>
        <dsp:cNvPr id="0" name=""/>
        <dsp:cNvSpPr/>
      </dsp:nvSpPr>
      <dsp:spPr>
        <a:xfrm rot="1818804">
          <a:off x="4523552" y="3946818"/>
          <a:ext cx="643219" cy="0"/>
        </a:xfrm>
        <a:custGeom>
          <a:avLst/>
          <a:gdLst/>
          <a:ahLst/>
          <a:cxnLst/>
          <a:rect l="0" t="0" r="0" b="0"/>
          <a:pathLst>
            <a:path>
              <a:moveTo>
                <a:pt x="0" y="0"/>
              </a:moveTo>
              <a:lnTo>
                <a:pt x="643219" y="0"/>
              </a:lnTo>
            </a:path>
          </a:pathLst>
        </a:custGeom>
        <a:noFill/>
        <a:ln w="127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D40D4C7-8D1A-468F-8733-11C68716BE3B}">
      <dsp:nvSpPr>
        <dsp:cNvPr id="0" name=""/>
        <dsp:cNvSpPr/>
      </dsp:nvSpPr>
      <dsp:spPr>
        <a:xfrm>
          <a:off x="5122800" y="4102161"/>
          <a:ext cx="1545405" cy="917513"/>
        </a:xfrm>
        <a:prstGeom prst="roundRect">
          <a:avLst/>
        </a:prstGeom>
        <a:solidFill>
          <a:schemeClr val="accent2">
            <a:shade val="50000"/>
            <a:hueOff val="-253197"/>
            <a:satOff val="-48465"/>
            <a:lumOff val="55266"/>
            <a:alphaOff val="0"/>
          </a:schemeClr>
        </a:solidFill>
        <a:ln>
          <a:noFill/>
        </a:ln>
        <a:effectLst>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kern="1200" dirty="0"/>
            <a:t>Computer</a:t>
          </a:r>
          <a:endParaRPr lang="en-IL" sz="2100" kern="1200" dirty="0"/>
        </a:p>
      </dsp:txBody>
      <dsp:txXfrm>
        <a:off x="5167589" y="4146950"/>
        <a:ext cx="1455827" cy="827935"/>
      </dsp:txXfrm>
    </dsp:sp>
    <dsp:sp modelId="{83801737-0984-4D81-B2C9-3E80ADEB556B}">
      <dsp:nvSpPr>
        <dsp:cNvPr id="0" name=""/>
        <dsp:cNvSpPr/>
      </dsp:nvSpPr>
      <dsp:spPr>
        <a:xfrm rot="8994260">
          <a:off x="1639659" y="3927565"/>
          <a:ext cx="570643" cy="0"/>
        </a:xfrm>
        <a:custGeom>
          <a:avLst/>
          <a:gdLst/>
          <a:ahLst/>
          <a:cxnLst/>
          <a:rect l="0" t="0" r="0" b="0"/>
          <a:pathLst>
            <a:path>
              <a:moveTo>
                <a:pt x="0" y="0"/>
              </a:moveTo>
              <a:lnTo>
                <a:pt x="570643" y="0"/>
              </a:lnTo>
            </a:path>
          </a:pathLst>
        </a:custGeom>
        <a:noFill/>
        <a:ln w="127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4106F26-14CF-4E30-ABFD-B29B0B32BEA9}">
      <dsp:nvSpPr>
        <dsp:cNvPr id="0" name=""/>
        <dsp:cNvSpPr/>
      </dsp:nvSpPr>
      <dsp:spPr>
        <a:xfrm>
          <a:off x="56955" y="4061198"/>
          <a:ext cx="1621168" cy="958476"/>
        </a:xfrm>
        <a:prstGeom prst="roundRect">
          <a:avLst/>
        </a:prstGeom>
        <a:solidFill>
          <a:schemeClr val="accent2">
            <a:shade val="50000"/>
            <a:hueOff val="-126598"/>
            <a:satOff val="-24232"/>
            <a:lumOff val="27633"/>
            <a:alphaOff val="0"/>
          </a:schemeClr>
        </a:solidFill>
        <a:ln>
          <a:noFill/>
        </a:ln>
        <a:effectLst>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933450">
            <a:lnSpc>
              <a:spcPct val="90000"/>
            </a:lnSpc>
            <a:spcBef>
              <a:spcPct val="0"/>
            </a:spcBef>
            <a:spcAft>
              <a:spcPct val="35000"/>
            </a:spcAft>
            <a:buNone/>
          </a:pPr>
          <a:r>
            <a:rPr lang="en-US" sz="2100" kern="1200" dirty="0"/>
            <a:t>Companies</a:t>
          </a:r>
          <a:endParaRPr lang="en-IL" sz="2100" kern="1200" dirty="0"/>
        </a:p>
      </dsp:txBody>
      <dsp:txXfrm>
        <a:off x="103744" y="4107987"/>
        <a:ext cx="1527590" cy="864898"/>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FD4079-5C9D-48BA-967A-2DFB248E5E0C}" type="datetimeFigureOut">
              <a:rPr lang="en-IL" smtClean="0"/>
              <a:t>13/08/2021</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468497-7955-40BF-8974-E8EBB9BBCE86}" type="slidenum">
              <a:rPr lang="en-IL" smtClean="0"/>
              <a:t>‹#›</a:t>
            </a:fld>
            <a:endParaRPr lang="en-IL"/>
          </a:p>
        </p:txBody>
      </p:sp>
    </p:spTree>
    <p:extLst>
      <p:ext uri="{BB962C8B-B14F-4D97-AF65-F5344CB8AC3E}">
        <p14:creationId xmlns:p14="http://schemas.microsoft.com/office/powerpoint/2010/main" val="978124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071354-87C0-4195-A31C-C8D678FE8426}" type="datetime2">
              <a:rPr lang="en-US" smtClean="0"/>
              <a:t>Friday, August 13, 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68B3B4B-2205-4F46-BFCB-D02D1866E631}" type="slidenum">
              <a:rPr lang="en-IL" smtClean="0"/>
              <a:t>‹#›</a:t>
            </a:fld>
            <a:endParaRPr lang="en-IL"/>
          </a:p>
        </p:txBody>
      </p:sp>
    </p:spTree>
    <p:extLst>
      <p:ext uri="{BB962C8B-B14F-4D97-AF65-F5344CB8AC3E}">
        <p14:creationId xmlns:p14="http://schemas.microsoft.com/office/powerpoint/2010/main" val="3780120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2FBE1D-DF14-4E97-B906-837D7989B9E7}" type="datetime2">
              <a:rPr lang="en-US" smtClean="0"/>
              <a:t>Friday, August 13, 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107419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731288-4CF7-401D-8ACA-6E0AEF1D84AE}" type="datetime2">
              <a:rPr lang="en-US" smtClean="0"/>
              <a:t>Friday, August 13, 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201660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A1A735-FD13-446D-BD2E-C4668BA920FC}" type="datetime2">
              <a:rPr lang="en-US" smtClean="0"/>
              <a:t>Friday, August 13, 2021</a:t>
            </a:fld>
            <a:endParaRPr lang="en-IL"/>
          </a:p>
        </p:txBody>
      </p:sp>
      <p:sp>
        <p:nvSpPr>
          <p:cNvPr id="5" name="Footer Placeholder 4"/>
          <p:cNvSpPr>
            <a:spLocks noGrp="1"/>
          </p:cNvSpPr>
          <p:nvPr>
            <p:ph type="ftr" sz="quarter" idx="11"/>
          </p:nvPr>
        </p:nvSpPr>
        <p:spPr/>
        <p:txBody>
          <a:bodyPr/>
          <a:lstStyle/>
          <a:p>
            <a:endParaRPr lang="en-IL"/>
          </a:p>
        </p:txBody>
      </p:sp>
      <p:sp>
        <p:nvSpPr>
          <p:cNvPr id="6" name="Slide Number Placeholder 5"/>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280165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F4B82F9-CCF4-46B0-9D98-4CD4D5C5BEF4}" type="datetime2">
              <a:rPr lang="en-US" smtClean="0"/>
              <a:t>Friday, August 13, 2021</a:t>
            </a:fld>
            <a:endParaRPr lang="en-IL"/>
          </a:p>
        </p:txBody>
      </p:sp>
      <p:sp>
        <p:nvSpPr>
          <p:cNvPr id="5" name="Footer Placeholder 4"/>
          <p:cNvSpPr>
            <a:spLocks noGrp="1"/>
          </p:cNvSpPr>
          <p:nvPr>
            <p:ph type="ftr" sz="quarter" idx="11"/>
          </p:nvPr>
        </p:nvSpPr>
        <p:spPr>
          <a:xfrm>
            <a:off x="2182708" y="6272784"/>
            <a:ext cx="6327648" cy="365125"/>
          </a:xfrm>
        </p:spPr>
        <p:txBody>
          <a:bodyPr/>
          <a:lstStyle/>
          <a:p>
            <a:endParaRPr lang="en-I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68B3B4B-2205-4F46-BFCB-D02D1866E631}" type="slidenum">
              <a:rPr lang="en-IL" smtClean="0"/>
              <a:t>‹#›</a:t>
            </a:fld>
            <a:endParaRPr lang="en-IL"/>
          </a:p>
        </p:txBody>
      </p:sp>
    </p:spTree>
    <p:extLst>
      <p:ext uri="{BB962C8B-B14F-4D97-AF65-F5344CB8AC3E}">
        <p14:creationId xmlns:p14="http://schemas.microsoft.com/office/powerpoint/2010/main" val="248945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274640-8445-4335-89F7-49835B281F00}" type="datetime2">
              <a:rPr lang="en-US" smtClean="0"/>
              <a:t>Friday, August 13, 2021</a:t>
            </a:fld>
            <a:endParaRPr lang="en-IL"/>
          </a:p>
        </p:txBody>
      </p:sp>
      <p:sp>
        <p:nvSpPr>
          <p:cNvPr id="6" name="Footer Placeholder 5"/>
          <p:cNvSpPr>
            <a:spLocks noGrp="1"/>
          </p:cNvSpPr>
          <p:nvPr>
            <p:ph type="ftr" sz="quarter" idx="11"/>
          </p:nvPr>
        </p:nvSpPr>
        <p:spPr/>
        <p:txBody>
          <a:bodyPr/>
          <a:lstStyle/>
          <a:p>
            <a:endParaRPr lang="en-IL"/>
          </a:p>
        </p:txBody>
      </p:sp>
      <p:sp>
        <p:nvSpPr>
          <p:cNvPr id="7" name="Slide Number Placeholder 6"/>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3084144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1F5961-DFFC-4A15-985D-10736AD4BF58}" type="datetime2">
              <a:rPr lang="en-US" smtClean="0"/>
              <a:t>Friday, August 13, 2021</a:t>
            </a:fld>
            <a:endParaRPr lang="en-IL"/>
          </a:p>
        </p:txBody>
      </p:sp>
      <p:sp>
        <p:nvSpPr>
          <p:cNvPr id="8" name="Footer Placeholder 7"/>
          <p:cNvSpPr>
            <a:spLocks noGrp="1"/>
          </p:cNvSpPr>
          <p:nvPr>
            <p:ph type="ftr" sz="quarter" idx="11"/>
          </p:nvPr>
        </p:nvSpPr>
        <p:spPr/>
        <p:txBody>
          <a:bodyPr/>
          <a:lstStyle/>
          <a:p>
            <a:endParaRPr lang="en-IL"/>
          </a:p>
        </p:txBody>
      </p:sp>
      <p:sp>
        <p:nvSpPr>
          <p:cNvPr id="9" name="Slide Number Placeholder 8"/>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396905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9E7A51-BDEA-414A-906C-2477E18E1466}" type="datetime2">
              <a:rPr lang="en-US" smtClean="0"/>
              <a:t>Friday, August 13, 2021</a:t>
            </a:fld>
            <a:endParaRPr lang="en-IL"/>
          </a:p>
        </p:txBody>
      </p:sp>
      <p:sp>
        <p:nvSpPr>
          <p:cNvPr id="4" name="Footer Placeholder 3"/>
          <p:cNvSpPr>
            <a:spLocks noGrp="1"/>
          </p:cNvSpPr>
          <p:nvPr>
            <p:ph type="ftr" sz="quarter" idx="11"/>
          </p:nvPr>
        </p:nvSpPr>
        <p:spPr/>
        <p:txBody>
          <a:bodyPr/>
          <a:lstStyle/>
          <a:p>
            <a:endParaRPr lang="en-IL"/>
          </a:p>
        </p:txBody>
      </p:sp>
      <p:sp>
        <p:nvSpPr>
          <p:cNvPr id="5" name="Slide Number Placeholder 4"/>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10566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3FEC0-D95A-4CD7-9FE0-1C63C5FB954C}" type="datetime2">
              <a:rPr lang="en-US" smtClean="0"/>
              <a:t>Friday, August 13, 2021</a:t>
            </a:fld>
            <a:endParaRPr lang="en-IL"/>
          </a:p>
        </p:txBody>
      </p:sp>
      <p:sp>
        <p:nvSpPr>
          <p:cNvPr id="3" name="Footer Placeholder 2"/>
          <p:cNvSpPr>
            <a:spLocks noGrp="1"/>
          </p:cNvSpPr>
          <p:nvPr>
            <p:ph type="ftr" sz="quarter" idx="11"/>
          </p:nvPr>
        </p:nvSpPr>
        <p:spPr/>
        <p:txBody>
          <a:bodyPr/>
          <a:lstStyle/>
          <a:p>
            <a:endParaRPr lang="en-IL"/>
          </a:p>
        </p:txBody>
      </p:sp>
      <p:sp>
        <p:nvSpPr>
          <p:cNvPr id="4" name="Slide Number Placeholder 3"/>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3097503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3A5495-E20C-4263-88B1-3A24B3F60F27}" type="datetime2">
              <a:rPr lang="en-US" smtClean="0"/>
              <a:t>Friday, August 13, 2021</a:t>
            </a:fld>
            <a:endParaRPr lang="en-IL"/>
          </a:p>
        </p:txBody>
      </p:sp>
      <p:sp>
        <p:nvSpPr>
          <p:cNvPr id="6" name="Footer Placeholder 5"/>
          <p:cNvSpPr>
            <a:spLocks noGrp="1"/>
          </p:cNvSpPr>
          <p:nvPr>
            <p:ph type="ftr" sz="quarter" idx="11"/>
          </p:nvPr>
        </p:nvSpPr>
        <p:spPr/>
        <p:txBody>
          <a:bodyPr/>
          <a:lstStyle/>
          <a:p>
            <a:endParaRPr lang="en-I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379132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B1E69-16DA-4555-AA50-4611BE043BE5}" type="datetime2">
              <a:rPr lang="en-US" smtClean="0"/>
              <a:t>Friday, August 13, 2021</a:t>
            </a:fld>
            <a:endParaRPr lang="en-I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68B3B4B-2205-4F46-BFCB-D02D1866E631}" type="slidenum">
              <a:rPr lang="en-IL" smtClean="0"/>
              <a:t>‹#›</a:t>
            </a:fld>
            <a:endParaRPr lang="en-IL"/>
          </a:p>
        </p:txBody>
      </p:sp>
    </p:spTree>
    <p:extLst>
      <p:ext uri="{BB962C8B-B14F-4D97-AF65-F5344CB8AC3E}">
        <p14:creationId xmlns:p14="http://schemas.microsoft.com/office/powerpoint/2010/main" val="39305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7734115-6F7D-4056-BC80-8C4C26FC7370}" type="datetime2">
              <a:rPr lang="en-US" smtClean="0"/>
              <a:t>Friday, August 13, 2021</a:t>
            </a:fld>
            <a:endParaRPr lang="en-I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68B3B4B-2205-4F46-BFCB-D02D1866E631}" type="slidenum">
              <a:rPr lang="en-IL" smtClean="0"/>
              <a:t>‹#›</a:t>
            </a:fld>
            <a:endParaRPr lang="en-IL"/>
          </a:p>
        </p:txBody>
      </p:sp>
    </p:spTree>
    <p:extLst>
      <p:ext uri="{BB962C8B-B14F-4D97-AF65-F5344CB8AC3E}">
        <p14:creationId xmlns:p14="http://schemas.microsoft.com/office/powerpoint/2010/main" val="3517208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audio" Target="../media/audio3.wav"/><Relationship Id="rId1" Type="http://schemas.openxmlformats.org/officeDocument/2006/relationships/slideLayout" Target="../slideLayouts/slideLayout9.xml"/><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audio" Target="../media/audio4.wav"/><Relationship Id="rId1" Type="http://schemas.openxmlformats.org/officeDocument/2006/relationships/slideLayout" Target="../slideLayouts/slideLayout4.xml"/><Relationship Id="rId4" Type="http://schemas.openxmlformats.org/officeDocument/2006/relationships/audio" Target="../media/audio4.wav"/></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audio" Target="../media/audio5.wav"/><Relationship Id="rId1" Type="http://schemas.openxmlformats.org/officeDocument/2006/relationships/slideLayout" Target="../slideLayouts/slideLayout4.xml"/><Relationship Id="rId4" Type="http://schemas.openxmlformats.org/officeDocument/2006/relationships/audio" Target="../media/audio5.wav"/></Relationships>
</file>

<file path=ppt/slides/_rels/slide6.xml.rels><?xml version="1.0" encoding="UTF-8" standalone="yes"?>
<Relationships xmlns="http://schemas.openxmlformats.org/package/2006/relationships"><Relationship Id="rId8" Type="http://schemas.openxmlformats.org/officeDocument/2006/relationships/audio" Target="../media/audio6.wav"/><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6.wav"/><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7.wav"/><Relationship Id="rId1" Type="http://schemas.openxmlformats.org/officeDocument/2006/relationships/slideLayout" Target="../slideLayouts/slideLayout7.xml"/><Relationship Id="rId5" Type="http://schemas.openxmlformats.org/officeDocument/2006/relationships/audio" Target="../media/audio7.wav"/><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hyperlink" Target="https://searchenterpriseai.techtarget.com/definition/AI-Artificial-Intelligence" TargetMode="External"/><Relationship Id="rId7" Type="http://schemas.openxmlformats.org/officeDocument/2006/relationships/audio" Target="../media/audio8.wav"/><Relationship Id="rId2" Type="http://schemas.openxmlformats.org/officeDocument/2006/relationships/audio" Target="../media/audio8.wav"/><Relationship Id="rId1" Type="http://schemas.openxmlformats.org/officeDocument/2006/relationships/slideLayout" Target="../slideLayouts/slideLayout2.xml"/><Relationship Id="rId6" Type="http://schemas.openxmlformats.org/officeDocument/2006/relationships/hyperlink" Target="https://www.technologyreview.com/2018/12/12/138682/data-that-illuminates-the-ai-boom/" TargetMode="External"/><Relationship Id="rId5" Type="http://schemas.openxmlformats.org/officeDocument/2006/relationships/hyperlink" Target="https://intellipaat.com/community/36262/why-is-artificial-intelligence-called-artificial-intelligence" TargetMode="External"/><Relationship Id="rId4" Type="http://schemas.openxmlformats.org/officeDocument/2006/relationships/hyperlink" Target="https://www.investopedia.com/terms/a/artificial-intelligence-ai.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8DBC-9C2A-486A-9753-9223C2F78B87}"/>
              </a:ext>
            </a:extLst>
          </p:cNvPr>
          <p:cNvSpPr>
            <a:spLocks noGrp="1"/>
          </p:cNvSpPr>
          <p:nvPr>
            <p:ph type="ctrTitle"/>
          </p:nvPr>
        </p:nvSpPr>
        <p:spPr/>
        <p:txBody>
          <a:bodyPr/>
          <a:lstStyle/>
          <a:p>
            <a:pPr algn="ctr"/>
            <a:r>
              <a:rPr lang="en-US" sz="7200" dirty="0"/>
              <a:t>Introduction to computer</a:t>
            </a:r>
            <a:endParaRPr lang="en-IL" sz="7200" dirty="0"/>
          </a:p>
        </p:txBody>
      </p:sp>
      <p:sp>
        <p:nvSpPr>
          <p:cNvPr id="3" name="Subtitle 2">
            <a:extLst>
              <a:ext uri="{FF2B5EF4-FFF2-40B4-BE49-F238E27FC236}">
                <a16:creationId xmlns:a16="http://schemas.microsoft.com/office/drawing/2014/main" id="{5FB6261C-D36F-44EA-9932-E5EC977A2857}"/>
              </a:ext>
            </a:extLst>
          </p:cNvPr>
          <p:cNvSpPr>
            <a:spLocks noGrp="1"/>
          </p:cNvSpPr>
          <p:nvPr>
            <p:ph type="subTitle" idx="1"/>
          </p:nvPr>
        </p:nvSpPr>
        <p:spPr>
          <a:xfrm>
            <a:off x="1069848" y="4389119"/>
            <a:ext cx="7891272" cy="1667123"/>
          </a:xfrm>
        </p:spPr>
        <p:txBody>
          <a:bodyPr>
            <a:normAutofit/>
          </a:bodyPr>
          <a:lstStyle/>
          <a:p>
            <a:r>
              <a:rPr lang="en-US" sz="2800" b="1" dirty="0"/>
              <a:t>Mohammed Assi</a:t>
            </a:r>
          </a:p>
          <a:p>
            <a:r>
              <a:rPr lang="en-US" sz="2800" b="1" dirty="0"/>
              <a:t>1200975</a:t>
            </a:r>
          </a:p>
          <a:p>
            <a:r>
              <a:rPr lang="en-US" sz="2800" b="1" dirty="0"/>
              <a:t>Section1</a:t>
            </a:r>
            <a:endParaRPr lang="en-IL" sz="2800" b="1" dirty="0"/>
          </a:p>
        </p:txBody>
      </p:sp>
      <p:sp>
        <p:nvSpPr>
          <p:cNvPr id="4" name="Date Placeholder 3">
            <a:extLst>
              <a:ext uri="{FF2B5EF4-FFF2-40B4-BE49-F238E27FC236}">
                <a16:creationId xmlns:a16="http://schemas.microsoft.com/office/drawing/2014/main" id="{41802AEE-90D8-42BE-B539-C108965EFE23}"/>
              </a:ext>
            </a:extLst>
          </p:cNvPr>
          <p:cNvSpPr>
            <a:spLocks noGrp="1"/>
          </p:cNvSpPr>
          <p:nvPr>
            <p:ph type="dt" sz="half" idx="10"/>
          </p:nvPr>
        </p:nvSpPr>
        <p:spPr/>
        <p:txBody>
          <a:bodyPr/>
          <a:lstStyle/>
          <a:p>
            <a:fld id="{24CD58EF-6AAE-42B0-B359-B87AB5528EC3}" type="datetime2">
              <a:rPr lang="en-US" sz="1600" smtClean="0"/>
              <a:t>Friday, August 13, 2021</a:t>
            </a:fld>
            <a:endParaRPr lang="en-IL" dirty="0"/>
          </a:p>
        </p:txBody>
      </p:sp>
      <p:sp>
        <p:nvSpPr>
          <p:cNvPr id="5" name="Slide Number Placeholder 4">
            <a:extLst>
              <a:ext uri="{FF2B5EF4-FFF2-40B4-BE49-F238E27FC236}">
                <a16:creationId xmlns:a16="http://schemas.microsoft.com/office/drawing/2014/main" id="{7D8B7260-F865-4AEE-88BD-8737FA3C9D8C}"/>
              </a:ext>
            </a:extLst>
          </p:cNvPr>
          <p:cNvSpPr>
            <a:spLocks noGrp="1"/>
          </p:cNvSpPr>
          <p:nvPr>
            <p:ph type="sldNum" sz="quarter" idx="12"/>
          </p:nvPr>
        </p:nvSpPr>
        <p:spPr/>
        <p:txBody>
          <a:bodyPr/>
          <a:lstStyle/>
          <a:p>
            <a:fld id="{368B3B4B-2205-4F46-BFCB-D02D1866E631}" type="slidenum">
              <a:rPr lang="en-IL" sz="3200" smtClean="0"/>
              <a:t>1</a:t>
            </a:fld>
            <a:endParaRPr lang="en-IL" dirty="0"/>
          </a:p>
        </p:txBody>
      </p:sp>
    </p:spTree>
    <p:extLst>
      <p:ext uri="{BB962C8B-B14F-4D97-AF65-F5344CB8AC3E}">
        <p14:creationId xmlns:p14="http://schemas.microsoft.com/office/powerpoint/2010/main" val="4292354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camera.wav"/>
          </p:stSnd>
        </p:sndAc>
      </p:transition>
    </mc:Choice>
    <mc:Fallback xmlns="">
      <p:transition spd="slow">
        <p:fade/>
        <p:sndAc>
          <p:stSnd>
            <p:snd r:embed="rId3" name="camera.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966D1-5565-4CE3-A288-1AE49213341B}"/>
              </a:ext>
            </a:extLst>
          </p:cNvPr>
          <p:cNvSpPr>
            <a:spLocks noGrp="1"/>
          </p:cNvSpPr>
          <p:nvPr>
            <p:ph type="title"/>
          </p:nvPr>
        </p:nvSpPr>
        <p:spPr/>
        <p:txBody>
          <a:bodyPr/>
          <a:lstStyle/>
          <a:p>
            <a:pPr algn="ctr"/>
            <a:r>
              <a:rPr lang="en-US" dirty="0">
                <a:solidFill>
                  <a:schemeClr val="accent1"/>
                </a:solidFill>
              </a:rPr>
              <a:t>Artificial intelligence (AI)</a:t>
            </a:r>
            <a:endParaRPr lang="en-IL" dirty="0">
              <a:solidFill>
                <a:schemeClr val="accent1"/>
              </a:solidFill>
            </a:endParaRPr>
          </a:p>
        </p:txBody>
      </p:sp>
      <p:sp>
        <p:nvSpPr>
          <p:cNvPr id="3" name="Content Placeholder 2">
            <a:extLst>
              <a:ext uri="{FF2B5EF4-FFF2-40B4-BE49-F238E27FC236}">
                <a16:creationId xmlns:a16="http://schemas.microsoft.com/office/drawing/2014/main" id="{704DF855-0E30-4B65-9FA6-423BA8EB137D}"/>
              </a:ext>
            </a:extLst>
          </p:cNvPr>
          <p:cNvSpPr>
            <a:spLocks noGrp="1"/>
          </p:cNvSpPr>
          <p:nvPr>
            <p:ph idx="1"/>
          </p:nvPr>
        </p:nvSpPr>
        <p:spPr>
          <a:xfrm>
            <a:off x="1069848" y="2121407"/>
            <a:ext cx="10058400" cy="4544435"/>
          </a:xfrm>
        </p:spPr>
        <p:txBody>
          <a:bodyPr>
            <a:normAutofit/>
          </a:bodyPr>
          <a:lstStyle/>
          <a:p>
            <a:r>
              <a:rPr lang="en-US" sz="2500" dirty="0">
                <a:solidFill>
                  <a:schemeClr val="accent1"/>
                </a:solidFill>
              </a:rPr>
              <a:t>Artificial intelligence: </a:t>
            </a:r>
            <a:r>
              <a:rPr lang="en-US" sz="2500" dirty="0"/>
              <a:t>is the simulation of human intelligence processes by machines, especially computer systems. Specific applications of AI include expert systems, natural language processing, speech recognition and machine vision.</a:t>
            </a:r>
          </a:p>
          <a:p>
            <a:r>
              <a:rPr lang="en-US" sz="2500" dirty="0">
                <a:solidFill>
                  <a:schemeClr val="accent1"/>
                </a:solidFill>
              </a:rPr>
              <a:t>Weak AI </a:t>
            </a:r>
            <a:r>
              <a:rPr lang="en-US" sz="2500" dirty="0"/>
              <a:t>systems include video games such as the </a:t>
            </a:r>
            <a:r>
              <a:rPr lang="en-US" sz="2500" dirty="0">
                <a:solidFill>
                  <a:schemeClr val="accent1"/>
                </a:solidFill>
              </a:rPr>
              <a:t>chess example </a:t>
            </a:r>
            <a:r>
              <a:rPr lang="en-US" sz="2500" dirty="0"/>
              <a:t>from above and personal assistants such as </a:t>
            </a:r>
            <a:r>
              <a:rPr lang="en-US" sz="2500" dirty="0">
                <a:solidFill>
                  <a:schemeClr val="accent1"/>
                </a:solidFill>
              </a:rPr>
              <a:t>Amazon's Alexa and Apple's Siri .</a:t>
            </a:r>
            <a:r>
              <a:rPr lang="en-US" sz="2500" dirty="0"/>
              <a:t>You ask the assistant a question, it answers it for you. </a:t>
            </a:r>
            <a:r>
              <a:rPr lang="en-US" sz="2500" dirty="0">
                <a:solidFill>
                  <a:schemeClr val="accent1"/>
                </a:solidFill>
              </a:rPr>
              <a:t>Strong artificial intelligence </a:t>
            </a:r>
            <a:r>
              <a:rPr lang="en-US" sz="2500" dirty="0"/>
              <a:t>systems are systems that carry on the tasks considered to be </a:t>
            </a:r>
            <a:r>
              <a:rPr lang="en-US" sz="2500" dirty="0">
                <a:solidFill>
                  <a:schemeClr val="accent1"/>
                </a:solidFill>
              </a:rPr>
              <a:t>human-like.</a:t>
            </a:r>
          </a:p>
          <a:p>
            <a:pPr marL="0" indent="0" algn="r">
              <a:buNone/>
            </a:pPr>
            <a:endParaRPr lang="en-US" dirty="0"/>
          </a:p>
        </p:txBody>
      </p:sp>
      <p:sp>
        <p:nvSpPr>
          <p:cNvPr id="4" name="Thought Bubble: Cloud 3">
            <a:extLst>
              <a:ext uri="{FF2B5EF4-FFF2-40B4-BE49-F238E27FC236}">
                <a16:creationId xmlns:a16="http://schemas.microsoft.com/office/drawing/2014/main" id="{FDA16CEF-14E7-4852-8F54-2B7265370BD2}"/>
              </a:ext>
            </a:extLst>
          </p:cNvPr>
          <p:cNvSpPr/>
          <p:nvPr/>
        </p:nvSpPr>
        <p:spPr>
          <a:xfrm>
            <a:off x="7023652" y="5398604"/>
            <a:ext cx="1775791" cy="114704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Artificial intelligence (AI)</a:t>
            </a:r>
            <a:endParaRPr lang="en-IL" dirty="0"/>
          </a:p>
        </p:txBody>
      </p:sp>
      <p:sp>
        <p:nvSpPr>
          <p:cNvPr id="5" name="Date Placeholder 4">
            <a:extLst>
              <a:ext uri="{FF2B5EF4-FFF2-40B4-BE49-F238E27FC236}">
                <a16:creationId xmlns:a16="http://schemas.microsoft.com/office/drawing/2014/main" id="{B69CE484-BF6C-4295-B095-7CD1F27ED62D}"/>
              </a:ext>
            </a:extLst>
          </p:cNvPr>
          <p:cNvSpPr>
            <a:spLocks noGrp="1"/>
          </p:cNvSpPr>
          <p:nvPr>
            <p:ph type="dt" sz="half" idx="10"/>
          </p:nvPr>
        </p:nvSpPr>
        <p:spPr/>
        <p:txBody>
          <a:bodyPr/>
          <a:lstStyle/>
          <a:p>
            <a:fld id="{30F67E7E-69F7-45A2-BD1A-E3BEDDC3C918}" type="datetime2">
              <a:rPr lang="en-US" sz="1600" smtClean="0"/>
              <a:t>Friday, August 13, 2021</a:t>
            </a:fld>
            <a:endParaRPr lang="en-IL" sz="1600" dirty="0"/>
          </a:p>
        </p:txBody>
      </p:sp>
      <p:sp>
        <p:nvSpPr>
          <p:cNvPr id="6" name="Slide Number Placeholder 5">
            <a:extLst>
              <a:ext uri="{FF2B5EF4-FFF2-40B4-BE49-F238E27FC236}">
                <a16:creationId xmlns:a16="http://schemas.microsoft.com/office/drawing/2014/main" id="{022B7D0C-9EB6-4E2D-A333-D216DF70BB26}"/>
              </a:ext>
            </a:extLst>
          </p:cNvPr>
          <p:cNvSpPr>
            <a:spLocks noGrp="1"/>
          </p:cNvSpPr>
          <p:nvPr>
            <p:ph type="sldNum" sz="quarter" idx="12"/>
          </p:nvPr>
        </p:nvSpPr>
        <p:spPr>
          <a:xfrm>
            <a:off x="11311128" y="6272783"/>
            <a:ext cx="640080" cy="365126"/>
          </a:xfrm>
        </p:spPr>
        <p:txBody>
          <a:bodyPr/>
          <a:lstStyle/>
          <a:p>
            <a:fld id="{368B3B4B-2205-4F46-BFCB-D02D1866E631}" type="slidenum">
              <a:rPr lang="en-IL" sz="2800" smtClean="0"/>
              <a:t>2</a:t>
            </a:fld>
            <a:endParaRPr lang="en-IL" sz="1600" dirty="0"/>
          </a:p>
        </p:txBody>
      </p:sp>
    </p:spTree>
    <p:extLst>
      <p:ext uri="{BB962C8B-B14F-4D97-AF65-F5344CB8AC3E}">
        <p14:creationId xmlns:p14="http://schemas.microsoft.com/office/powerpoint/2010/main" val="1408808058"/>
      </p:ext>
    </p:extLst>
  </p:cSld>
  <p:clrMapOvr>
    <a:masterClrMapping/>
  </p:clrMapOvr>
  <p:transition spd="slow">
    <p:randomBar dir="vert"/>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C9A410-FCBA-4BE8-8CD0-A7F4A7A43AEB}"/>
              </a:ext>
            </a:extLst>
          </p:cNvPr>
          <p:cNvSpPr>
            <a:spLocks noGrp="1"/>
          </p:cNvSpPr>
          <p:nvPr>
            <p:ph type="title"/>
          </p:nvPr>
        </p:nvSpPr>
        <p:spPr/>
        <p:txBody>
          <a:bodyPr>
            <a:normAutofit/>
          </a:bodyPr>
          <a:lstStyle/>
          <a:p>
            <a:pPr algn="ctr"/>
            <a:r>
              <a:rPr lang="en-US" sz="4400" dirty="0">
                <a:solidFill>
                  <a:srgbClr val="990099"/>
                </a:solidFill>
              </a:rPr>
              <a:t>The Name</a:t>
            </a:r>
            <a:endParaRPr lang="en-IL" sz="4400" dirty="0">
              <a:solidFill>
                <a:srgbClr val="990099"/>
              </a:solidFill>
            </a:endParaRPr>
          </a:p>
        </p:txBody>
      </p:sp>
      <p:pic>
        <p:nvPicPr>
          <p:cNvPr id="12" name="Picture Placeholder 11">
            <a:extLst>
              <a:ext uri="{FF2B5EF4-FFF2-40B4-BE49-F238E27FC236}">
                <a16:creationId xmlns:a16="http://schemas.microsoft.com/office/drawing/2014/main" id="{BADF6FEF-8586-48CA-ACA9-F1F51582EB06}"/>
              </a:ext>
            </a:extLst>
          </p:cNvPr>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15944" r="15944"/>
          <a:stretch>
            <a:fillRect/>
          </a:stretch>
        </p:blipFill>
        <p:spPr/>
      </p:pic>
      <p:sp>
        <p:nvSpPr>
          <p:cNvPr id="6" name="Text Placeholder 5">
            <a:extLst>
              <a:ext uri="{FF2B5EF4-FFF2-40B4-BE49-F238E27FC236}">
                <a16:creationId xmlns:a16="http://schemas.microsoft.com/office/drawing/2014/main" id="{1E80F365-64BB-450D-A9E6-D61DC9297C9D}"/>
              </a:ext>
            </a:extLst>
          </p:cNvPr>
          <p:cNvSpPr>
            <a:spLocks noGrp="1"/>
          </p:cNvSpPr>
          <p:nvPr>
            <p:ph type="body" sz="half" idx="2"/>
          </p:nvPr>
        </p:nvSpPr>
        <p:spPr>
          <a:xfrm>
            <a:off x="8549640" y="2423160"/>
            <a:ext cx="3200400" cy="4030649"/>
          </a:xfrm>
        </p:spPr>
        <p:txBody>
          <a:bodyPr>
            <a:normAutofit fontScale="62500" lnSpcReduction="20000"/>
          </a:bodyPr>
          <a:lstStyle/>
          <a:p>
            <a:r>
              <a:rPr lang="en-US" sz="3400" dirty="0">
                <a:solidFill>
                  <a:srgbClr val="E515C7"/>
                </a:solidFill>
              </a:rPr>
              <a:t>It is considered that humans intelligence is real intelligence. Human beings are the creator of machines and giving them the ability of decisions making. Also, machines and robots cannot become exactly like humans because we are having a very complex body structure. This is the reason Artificial Intelligence got its name.</a:t>
            </a:r>
          </a:p>
          <a:p>
            <a:endParaRPr lang="en-IL" dirty="0"/>
          </a:p>
        </p:txBody>
      </p:sp>
      <p:sp>
        <p:nvSpPr>
          <p:cNvPr id="13" name="Date Placeholder 12">
            <a:extLst>
              <a:ext uri="{FF2B5EF4-FFF2-40B4-BE49-F238E27FC236}">
                <a16:creationId xmlns:a16="http://schemas.microsoft.com/office/drawing/2014/main" id="{DA4AA93B-5E2E-46E7-9284-9442BF49514F}"/>
              </a:ext>
            </a:extLst>
          </p:cNvPr>
          <p:cNvSpPr>
            <a:spLocks noGrp="1"/>
          </p:cNvSpPr>
          <p:nvPr>
            <p:ph type="dt" sz="half" idx="10"/>
          </p:nvPr>
        </p:nvSpPr>
        <p:spPr/>
        <p:txBody>
          <a:bodyPr/>
          <a:lstStyle/>
          <a:p>
            <a:fld id="{2B7405EF-78CA-4E7A-BB5C-4A7D896C2C83}" type="datetime2">
              <a:rPr lang="en-US" sz="1600" smtClean="0"/>
              <a:t>Friday, August 13, 2021</a:t>
            </a:fld>
            <a:endParaRPr lang="en-IL" sz="1600" dirty="0"/>
          </a:p>
        </p:txBody>
      </p:sp>
      <p:sp>
        <p:nvSpPr>
          <p:cNvPr id="14" name="Slide Number Placeholder 13">
            <a:extLst>
              <a:ext uri="{FF2B5EF4-FFF2-40B4-BE49-F238E27FC236}">
                <a16:creationId xmlns:a16="http://schemas.microsoft.com/office/drawing/2014/main" id="{EC2791D5-5CEE-4506-A846-9AFB15640501}"/>
              </a:ext>
            </a:extLst>
          </p:cNvPr>
          <p:cNvSpPr>
            <a:spLocks noGrp="1"/>
          </p:cNvSpPr>
          <p:nvPr>
            <p:ph type="sldNum" sz="quarter" idx="12"/>
          </p:nvPr>
        </p:nvSpPr>
        <p:spPr/>
        <p:txBody>
          <a:bodyPr/>
          <a:lstStyle/>
          <a:p>
            <a:fld id="{368B3B4B-2205-4F46-BFCB-D02D1866E631}" type="slidenum">
              <a:rPr lang="en-IL" sz="2800" smtClean="0"/>
              <a:t>3</a:t>
            </a:fld>
            <a:endParaRPr lang="en-IL" dirty="0"/>
          </a:p>
        </p:txBody>
      </p:sp>
    </p:spTree>
    <p:extLst>
      <p:ext uri="{BB962C8B-B14F-4D97-AF65-F5344CB8AC3E}">
        <p14:creationId xmlns:p14="http://schemas.microsoft.com/office/powerpoint/2010/main" val="34476895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sndAc>
          <p:stSnd>
            <p:snd r:embed="rId2" name="wind.wav"/>
          </p:stSnd>
        </p:sndAc>
      </p:transition>
    </mc:Choice>
    <mc:Fallback xmlns="">
      <p:transition spd="slow">
        <p:fade/>
        <p:sndAc>
          <p:stSnd>
            <p:snd r:embed="rId4" name="wind.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3126D98-1657-455C-8DFC-9A69A46CB8EE}"/>
              </a:ext>
            </a:extLst>
          </p:cNvPr>
          <p:cNvSpPr>
            <a:spLocks noGrp="1"/>
          </p:cNvSpPr>
          <p:nvPr>
            <p:ph type="title"/>
          </p:nvPr>
        </p:nvSpPr>
        <p:spPr/>
        <p:txBody>
          <a:bodyPr>
            <a:normAutofit/>
          </a:bodyPr>
          <a:lstStyle/>
          <a:p>
            <a:pPr algn="ctr"/>
            <a:r>
              <a:rPr lang="en-US" sz="4000" b="1" dirty="0">
                <a:solidFill>
                  <a:schemeClr val="accent2">
                    <a:lumMod val="75000"/>
                  </a:schemeClr>
                </a:solidFill>
              </a:rPr>
              <a:t>Chart showing how artificial intelligence is growing</a:t>
            </a:r>
            <a:endParaRPr lang="en-IL" sz="4000" b="1" dirty="0">
              <a:solidFill>
                <a:schemeClr val="accent2">
                  <a:lumMod val="75000"/>
                </a:schemeClr>
              </a:solidFill>
            </a:endParaRPr>
          </a:p>
        </p:txBody>
      </p:sp>
      <p:sp>
        <p:nvSpPr>
          <p:cNvPr id="6" name="Content Placeholder 5">
            <a:extLst>
              <a:ext uri="{FF2B5EF4-FFF2-40B4-BE49-F238E27FC236}">
                <a16:creationId xmlns:a16="http://schemas.microsoft.com/office/drawing/2014/main" id="{42AAEFBF-5093-4022-9965-275D74A42ED3}"/>
              </a:ext>
            </a:extLst>
          </p:cNvPr>
          <p:cNvSpPr>
            <a:spLocks noGrp="1"/>
          </p:cNvSpPr>
          <p:nvPr>
            <p:ph sz="half" idx="1"/>
          </p:nvPr>
        </p:nvSpPr>
        <p:spPr/>
        <p:txBody>
          <a:bodyPr>
            <a:normAutofit/>
          </a:bodyPr>
          <a:lstStyle/>
          <a:p>
            <a:r>
              <a:rPr lang="en-US" sz="2800" dirty="0">
                <a:solidFill>
                  <a:schemeClr val="accent2">
                    <a:lumMod val="60000"/>
                    <a:lumOff val="40000"/>
                  </a:schemeClr>
                </a:solidFill>
              </a:rPr>
              <a:t>Much has been made of China’s rising AI prowess (see “China’s AI awakening”) and its growing rivalry with the US. As the data shows, Europe is also a huge hub of AI activity. But it seems that three main centers of power are emerging.</a:t>
            </a:r>
            <a:endParaRPr lang="en-IL" sz="2800" dirty="0">
              <a:solidFill>
                <a:schemeClr val="accent2">
                  <a:lumMod val="60000"/>
                  <a:lumOff val="40000"/>
                </a:schemeClr>
              </a:solidFill>
            </a:endParaRPr>
          </a:p>
        </p:txBody>
      </p:sp>
      <p:graphicFrame>
        <p:nvGraphicFramePr>
          <p:cNvPr id="10" name="Content Placeholder 9">
            <a:extLst>
              <a:ext uri="{FF2B5EF4-FFF2-40B4-BE49-F238E27FC236}">
                <a16:creationId xmlns:a16="http://schemas.microsoft.com/office/drawing/2014/main" id="{9F537B55-E3B0-4F7D-9F6F-C96DB0C3D0CC}"/>
              </a:ext>
            </a:extLst>
          </p:cNvPr>
          <p:cNvGraphicFramePr>
            <a:graphicFrameLocks noGrp="1"/>
          </p:cNvGraphicFramePr>
          <p:nvPr>
            <p:ph sz="half" idx="2"/>
            <p:extLst>
              <p:ext uri="{D42A27DB-BD31-4B8C-83A1-F6EECF244321}">
                <p14:modId xmlns:p14="http://schemas.microsoft.com/office/powerpoint/2010/main" val="3580791554"/>
              </p:ext>
            </p:extLst>
          </p:nvPr>
        </p:nvGraphicFramePr>
        <p:xfrm>
          <a:off x="6364288" y="2193925"/>
          <a:ext cx="4754562" cy="3978275"/>
        </p:xfrm>
        <a:graphic>
          <a:graphicData uri="http://schemas.openxmlformats.org/drawingml/2006/chart">
            <c:chart xmlns:c="http://schemas.openxmlformats.org/drawingml/2006/chart" xmlns:r="http://schemas.openxmlformats.org/officeDocument/2006/relationships" r:id="rId3"/>
          </a:graphicData>
        </a:graphic>
      </p:graphicFrame>
      <p:sp>
        <p:nvSpPr>
          <p:cNvPr id="13" name="Date Placeholder 12">
            <a:extLst>
              <a:ext uri="{FF2B5EF4-FFF2-40B4-BE49-F238E27FC236}">
                <a16:creationId xmlns:a16="http://schemas.microsoft.com/office/drawing/2014/main" id="{D11D38DC-F600-4953-B68E-1DCB3A3309BD}"/>
              </a:ext>
            </a:extLst>
          </p:cNvPr>
          <p:cNvSpPr>
            <a:spLocks noGrp="1"/>
          </p:cNvSpPr>
          <p:nvPr>
            <p:ph type="dt" sz="half" idx="10"/>
          </p:nvPr>
        </p:nvSpPr>
        <p:spPr/>
        <p:txBody>
          <a:bodyPr/>
          <a:lstStyle/>
          <a:p>
            <a:fld id="{D83B3EA5-26DD-4F0E-8312-BB09E1568C60}" type="datetime2">
              <a:rPr lang="en-US" sz="1600" smtClean="0"/>
              <a:t>Friday, August 13, 2021</a:t>
            </a:fld>
            <a:endParaRPr lang="en-IL" sz="1600" dirty="0"/>
          </a:p>
        </p:txBody>
      </p:sp>
      <p:sp>
        <p:nvSpPr>
          <p:cNvPr id="14" name="Slide Number Placeholder 13">
            <a:extLst>
              <a:ext uri="{FF2B5EF4-FFF2-40B4-BE49-F238E27FC236}">
                <a16:creationId xmlns:a16="http://schemas.microsoft.com/office/drawing/2014/main" id="{09B9D0AD-7BD0-4047-A6D7-577F638FBE80}"/>
              </a:ext>
            </a:extLst>
          </p:cNvPr>
          <p:cNvSpPr>
            <a:spLocks noGrp="1"/>
          </p:cNvSpPr>
          <p:nvPr>
            <p:ph type="sldNum" sz="quarter" idx="12"/>
          </p:nvPr>
        </p:nvSpPr>
        <p:spPr/>
        <p:txBody>
          <a:bodyPr/>
          <a:lstStyle/>
          <a:p>
            <a:fld id="{368B3B4B-2205-4F46-BFCB-D02D1866E631}" type="slidenum">
              <a:rPr lang="en-IL" sz="2800" smtClean="0"/>
              <a:t>4</a:t>
            </a:fld>
            <a:endParaRPr lang="en-IL" sz="2800" dirty="0"/>
          </a:p>
        </p:txBody>
      </p:sp>
    </p:spTree>
    <p:extLst>
      <p:ext uri="{BB962C8B-B14F-4D97-AF65-F5344CB8AC3E}">
        <p14:creationId xmlns:p14="http://schemas.microsoft.com/office/powerpoint/2010/main" val="2688097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sndAc>
          <p:stSnd>
            <p:snd r:embed="rId2" name="arrow.wav"/>
          </p:stSnd>
        </p:sndAc>
      </p:transition>
    </mc:Choice>
    <mc:Fallback xmlns="">
      <p:transition spd="slow">
        <p:fade/>
        <p:sndAc>
          <p:stSnd>
            <p:snd r:embed="rId4" name="arrow.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D175DC8-1CBA-4D59-A5B5-5753E5C2B9B9}"/>
              </a:ext>
            </a:extLst>
          </p:cNvPr>
          <p:cNvSpPr>
            <a:spLocks noGrp="1"/>
          </p:cNvSpPr>
          <p:nvPr>
            <p:ph type="title"/>
          </p:nvPr>
        </p:nvSpPr>
        <p:spPr>
          <a:xfrm>
            <a:off x="1069848" y="484632"/>
            <a:ext cx="10058400" cy="1158638"/>
          </a:xfrm>
        </p:spPr>
        <p:txBody>
          <a:bodyPr>
            <a:noAutofit/>
          </a:bodyPr>
          <a:lstStyle/>
          <a:p>
            <a:pPr algn="ctr"/>
            <a:r>
              <a:rPr lang="en-US" sz="4800" dirty="0">
                <a:solidFill>
                  <a:srgbClr val="002060"/>
                </a:solidFill>
              </a:rPr>
              <a:t>Why is artificial intelligence important?</a:t>
            </a:r>
            <a:endParaRPr lang="en-IL" sz="4800" dirty="0">
              <a:solidFill>
                <a:srgbClr val="002060"/>
              </a:solidFill>
            </a:endParaRPr>
          </a:p>
        </p:txBody>
      </p:sp>
      <p:sp>
        <p:nvSpPr>
          <p:cNvPr id="11" name="Content Placeholder 10">
            <a:extLst>
              <a:ext uri="{FF2B5EF4-FFF2-40B4-BE49-F238E27FC236}">
                <a16:creationId xmlns:a16="http://schemas.microsoft.com/office/drawing/2014/main" id="{B41231C7-628B-4B5D-896E-EE99C136F71A}"/>
              </a:ext>
            </a:extLst>
          </p:cNvPr>
          <p:cNvSpPr>
            <a:spLocks noGrp="1"/>
          </p:cNvSpPr>
          <p:nvPr>
            <p:ph sz="half" idx="1"/>
          </p:nvPr>
        </p:nvSpPr>
        <p:spPr>
          <a:xfrm>
            <a:off x="1063752" y="1457738"/>
            <a:ext cx="5032248" cy="5400262"/>
          </a:xfrm>
        </p:spPr>
        <p:txBody>
          <a:bodyPr>
            <a:noAutofit/>
          </a:bodyPr>
          <a:lstStyle/>
          <a:p>
            <a:r>
              <a:rPr lang="en-US" sz="2200" dirty="0">
                <a:solidFill>
                  <a:srgbClr val="0070C0"/>
                </a:solidFill>
              </a:rPr>
              <a:t>AI is important because it can give enterprises insights into their operations that they may not have been aware of previously and because, in some cases, AI can perform tasks better than humans. Particularly when it comes to repetitive, detail-oriented tasks like analyzing large numbers of legal documents to ensure relevant fields are filled in properly, AI tools often complete jobs quickly and with relatively few errors.</a:t>
            </a:r>
          </a:p>
          <a:p>
            <a:r>
              <a:rPr lang="en-US" sz="2200" dirty="0">
                <a:solidFill>
                  <a:srgbClr val="0070C0"/>
                </a:solidFill>
              </a:rPr>
              <a:t>Today's largest and most successful enterprises have used AI to improve their operations and gain advantage on their competitors.</a:t>
            </a:r>
          </a:p>
        </p:txBody>
      </p:sp>
      <p:pic>
        <p:nvPicPr>
          <p:cNvPr id="18" name="Content Placeholder 17">
            <a:extLst>
              <a:ext uri="{FF2B5EF4-FFF2-40B4-BE49-F238E27FC236}">
                <a16:creationId xmlns:a16="http://schemas.microsoft.com/office/drawing/2014/main" id="{113D5B4E-3D57-443C-AA09-DCE58742D16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71860" y="2040836"/>
            <a:ext cx="3896139" cy="4094922"/>
          </a:xfrm>
        </p:spPr>
      </p:pic>
      <p:sp>
        <p:nvSpPr>
          <p:cNvPr id="19" name="Date Placeholder 18">
            <a:extLst>
              <a:ext uri="{FF2B5EF4-FFF2-40B4-BE49-F238E27FC236}">
                <a16:creationId xmlns:a16="http://schemas.microsoft.com/office/drawing/2014/main" id="{7518D79A-C75A-452A-8581-705BED312BB1}"/>
              </a:ext>
            </a:extLst>
          </p:cNvPr>
          <p:cNvSpPr>
            <a:spLocks noGrp="1"/>
          </p:cNvSpPr>
          <p:nvPr>
            <p:ph type="dt" sz="half" idx="10"/>
          </p:nvPr>
        </p:nvSpPr>
        <p:spPr/>
        <p:txBody>
          <a:bodyPr/>
          <a:lstStyle/>
          <a:p>
            <a:fld id="{B842B0E6-5776-4FEC-8FDF-8F403B2B2B41}" type="datetime2">
              <a:rPr lang="en-US" sz="1600" smtClean="0"/>
              <a:t>Friday, August 13, 2021</a:t>
            </a:fld>
            <a:endParaRPr lang="en-IL" sz="1600" dirty="0"/>
          </a:p>
        </p:txBody>
      </p:sp>
      <p:sp>
        <p:nvSpPr>
          <p:cNvPr id="20" name="Slide Number Placeholder 19">
            <a:extLst>
              <a:ext uri="{FF2B5EF4-FFF2-40B4-BE49-F238E27FC236}">
                <a16:creationId xmlns:a16="http://schemas.microsoft.com/office/drawing/2014/main" id="{0BFE3FB2-EA1B-40C8-A0AB-27D93D068A2D}"/>
              </a:ext>
            </a:extLst>
          </p:cNvPr>
          <p:cNvSpPr>
            <a:spLocks noGrp="1"/>
          </p:cNvSpPr>
          <p:nvPr>
            <p:ph type="sldNum" sz="quarter" idx="12"/>
          </p:nvPr>
        </p:nvSpPr>
        <p:spPr/>
        <p:txBody>
          <a:bodyPr/>
          <a:lstStyle/>
          <a:p>
            <a:fld id="{368B3B4B-2205-4F46-BFCB-D02D1866E631}" type="slidenum">
              <a:rPr lang="en-IL" sz="2800" smtClean="0"/>
              <a:t>5</a:t>
            </a:fld>
            <a:endParaRPr lang="en-IL" sz="2800" dirty="0"/>
          </a:p>
        </p:txBody>
      </p:sp>
    </p:spTree>
    <p:extLst>
      <p:ext uri="{BB962C8B-B14F-4D97-AF65-F5344CB8AC3E}">
        <p14:creationId xmlns:p14="http://schemas.microsoft.com/office/powerpoint/2010/main" val="120267621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voltage.wav"/>
          </p:stSnd>
        </p:sndAc>
      </p:transition>
    </mc:Choice>
    <mc:Fallback xmlns="">
      <p:transition spd="slow">
        <p:checker/>
        <p:sndAc>
          <p:stSnd>
            <p:snd r:embed="rId4" name="voltage.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A15027-11CB-432B-A42B-6A0C7173EEF5}"/>
              </a:ext>
            </a:extLst>
          </p:cNvPr>
          <p:cNvSpPr>
            <a:spLocks noGrp="1"/>
          </p:cNvSpPr>
          <p:nvPr>
            <p:ph type="title"/>
          </p:nvPr>
        </p:nvSpPr>
        <p:spPr/>
        <p:txBody>
          <a:bodyPr>
            <a:normAutofit/>
          </a:bodyPr>
          <a:lstStyle/>
          <a:p>
            <a:pPr algn="ctr"/>
            <a:r>
              <a:rPr lang="en-US" sz="4800" dirty="0">
                <a:solidFill>
                  <a:srgbClr val="7B2342"/>
                </a:solidFill>
              </a:rPr>
              <a:t>SmartArt</a:t>
            </a:r>
            <a:endParaRPr lang="en-IL" sz="4800" dirty="0">
              <a:solidFill>
                <a:srgbClr val="7B2342"/>
              </a:solidFill>
            </a:endParaRPr>
          </a:p>
        </p:txBody>
      </p:sp>
      <p:graphicFrame>
        <p:nvGraphicFramePr>
          <p:cNvPr id="8" name="Content Placeholder 7">
            <a:extLst>
              <a:ext uri="{FF2B5EF4-FFF2-40B4-BE49-F238E27FC236}">
                <a16:creationId xmlns:a16="http://schemas.microsoft.com/office/drawing/2014/main" id="{986106B9-E160-46FC-AEA5-92478C06437D}"/>
              </a:ext>
            </a:extLst>
          </p:cNvPr>
          <p:cNvGraphicFramePr>
            <a:graphicFrameLocks noGrp="1"/>
          </p:cNvGraphicFramePr>
          <p:nvPr>
            <p:ph idx="1"/>
            <p:extLst>
              <p:ext uri="{D42A27DB-BD31-4B8C-83A1-F6EECF244321}">
                <p14:modId xmlns:p14="http://schemas.microsoft.com/office/powerpoint/2010/main" val="2400710837"/>
              </p:ext>
            </p:extLst>
          </p:nvPr>
        </p:nvGraphicFramePr>
        <p:xfrm>
          <a:off x="838200" y="685800"/>
          <a:ext cx="6711950" cy="50196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6">
            <a:extLst>
              <a:ext uri="{FF2B5EF4-FFF2-40B4-BE49-F238E27FC236}">
                <a16:creationId xmlns:a16="http://schemas.microsoft.com/office/drawing/2014/main" id="{6C892BEE-AA9A-4752-9AB9-205AB8A6DACC}"/>
              </a:ext>
            </a:extLst>
          </p:cNvPr>
          <p:cNvSpPr>
            <a:spLocks noGrp="1"/>
          </p:cNvSpPr>
          <p:nvPr>
            <p:ph type="body" sz="half" idx="2"/>
          </p:nvPr>
        </p:nvSpPr>
        <p:spPr>
          <a:xfrm>
            <a:off x="8549640" y="2423159"/>
            <a:ext cx="3200400" cy="4030649"/>
          </a:xfrm>
        </p:spPr>
        <p:txBody>
          <a:bodyPr>
            <a:normAutofit fontScale="92500"/>
          </a:bodyPr>
          <a:lstStyle/>
          <a:p>
            <a:r>
              <a:rPr lang="en-US" sz="2800" dirty="0">
                <a:solidFill>
                  <a:srgbClr val="C33769"/>
                </a:solidFill>
              </a:rPr>
              <a:t>A graphic showing that artificial intelligence connects humans and computers to serve companies, and that artificial intelligence can be used by everyone.</a:t>
            </a:r>
            <a:endParaRPr lang="en-IL" sz="2800" dirty="0">
              <a:solidFill>
                <a:srgbClr val="C33769"/>
              </a:solidFill>
            </a:endParaRPr>
          </a:p>
        </p:txBody>
      </p:sp>
      <p:sp>
        <p:nvSpPr>
          <p:cNvPr id="9" name="Date Placeholder 8">
            <a:extLst>
              <a:ext uri="{FF2B5EF4-FFF2-40B4-BE49-F238E27FC236}">
                <a16:creationId xmlns:a16="http://schemas.microsoft.com/office/drawing/2014/main" id="{8CE4A1B8-6BD5-48CA-BD18-05EDDB91E932}"/>
              </a:ext>
            </a:extLst>
          </p:cNvPr>
          <p:cNvSpPr>
            <a:spLocks noGrp="1"/>
          </p:cNvSpPr>
          <p:nvPr>
            <p:ph type="dt" sz="half" idx="10"/>
          </p:nvPr>
        </p:nvSpPr>
        <p:spPr/>
        <p:txBody>
          <a:bodyPr/>
          <a:lstStyle/>
          <a:p>
            <a:fld id="{87F9FA59-A803-45A7-A3CC-011809ED6C19}" type="datetime2">
              <a:rPr lang="en-US" sz="1600" smtClean="0"/>
              <a:t>Friday, August 13, 2021</a:t>
            </a:fld>
            <a:endParaRPr lang="en-IL" sz="1600" dirty="0"/>
          </a:p>
        </p:txBody>
      </p:sp>
      <p:sp>
        <p:nvSpPr>
          <p:cNvPr id="10" name="Slide Number Placeholder 9">
            <a:extLst>
              <a:ext uri="{FF2B5EF4-FFF2-40B4-BE49-F238E27FC236}">
                <a16:creationId xmlns:a16="http://schemas.microsoft.com/office/drawing/2014/main" id="{56BC2F2C-47E2-4D5D-9EB1-DC8CA0063496}"/>
              </a:ext>
            </a:extLst>
          </p:cNvPr>
          <p:cNvSpPr>
            <a:spLocks noGrp="1"/>
          </p:cNvSpPr>
          <p:nvPr>
            <p:ph type="sldNum" sz="quarter" idx="12"/>
          </p:nvPr>
        </p:nvSpPr>
        <p:spPr/>
        <p:txBody>
          <a:bodyPr/>
          <a:lstStyle/>
          <a:p>
            <a:fld id="{368B3B4B-2205-4F46-BFCB-D02D1866E631}" type="slidenum">
              <a:rPr lang="en-IL" sz="2800" smtClean="0"/>
              <a:t>6</a:t>
            </a:fld>
            <a:endParaRPr lang="en-IL" sz="2800" dirty="0"/>
          </a:p>
        </p:txBody>
      </p:sp>
    </p:spTree>
    <p:extLst>
      <p:ext uri="{BB962C8B-B14F-4D97-AF65-F5344CB8AC3E}">
        <p14:creationId xmlns:p14="http://schemas.microsoft.com/office/powerpoint/2010/main" val="10659603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sndAc>
          <p:stSnd>
            <p:snd r:embed="rId2" name="click.wav"/>
          </p:stSnd>
        </p:sndAc>
      </p:transition>
    </mc:Choice>
    <mc:Fallback xmlns="">
      <p:transition spd="slow">
        <p:fade/>
        <p:sndAc>
          <p:stSnd>
            <p:snd r:embed="rId8" name="click.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D3BD69DC-962F-4EFC-A390-C93BDDD970B2}"/>
              </a:ext>
            </a:extLst>
          </p:cNvPr>
          <p:cNvSpPr>
            <a:spLocks noGrp="1"/>
          </p:cNvSpPr>
          <p:nvPr>
            <p:ph type="dt" sz="half" idx="10"/>
          </p:nvPr>
        </p:nvSpPr>
        <p:spPr/>
        <p:txBody>
          <a:bodyPr/>
          <a:lstStyle/>
          <a:p>
            <a:fld id="{1C3A5495-E20C-4263-88B1-3A24B3F60F27}" type="datetime2">
              <a:rPr lang="en-US" sz="1600" smtClean="0"/>
              <a:t>Friday, August 13, 2021</a:t>
            </a:fld>
            <a:endParaRPr lang="en-IL" sz="1600" dirty="0"/>
          </a:p>
        </p:txBody>
      </p:sp>
      <p:sp>
        <p:nvSpPr>
          <p:cNvPr id="6" name="Slide Number Placeholder 5">
            <a:extLst>
              <a:ext uri="{FF2B5EF4-FFF2-40B4-BE49-F238E27FC236}">
                <a16:creationId xmlns:a16="http://schemas.microsoft.com/office/drawing/2014/main" id="{B7E19943-B37F-4BFD-BF97-5AB109E5DD50}"/>
              </a:ext>
            </a:extLst>
          </p:cNvPr>
          <p:cNvSpPr>
            <a:spLocks noGrp="1"/>
          </p:cNvSpPr>
          <p:nvPr>
            <p:ph type="sldNum" sz="quarter" idx="12"/>
          </p:nvPr>
        </p:nvSpPr>
        <p:spPr/>
        <p:txBody>
          <a:bodyPr/>
          <a:lstStyle/>
          <a:p>
            <a:fld id="{368B3B4B-2205-4F46-BFCB-D02D1866E631}" type="slidenum">
              <a:rPr lang="en-IL" sz="2800" smtClean="0"/>
              <a:t>7</a:t>
            </a:fld>
            <a:endParaRPr lang="en-IL" dirty="0"/>
          </a:p>
        </p:txBody>
      </p:sp>
      <p:pic>
        <p:nvPicPr>
          <p:cNvPr id="8" name="Picture 7">
            <a:extLst>
              <a:ext uri="{FF2B5EF4-FFF2-40B4-BE49-F238E27FC236}">
                <a16:creationId xmlns:a16="http://schemas.microsoft.com/office/drawing/2014/main" id="{F62ADBC5-86EB-4A74-9EB3-0BCC37D52E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1286" y="1769322"/>
            <a:ext cx="5629921" cy="4313425"/>
          </a:xfrm>
          <a:prstGeom prst="rect">
            <a:avLst/>
          </a:prstGeom>
        </p:spPr>
      </p:pic>
      <p:pic>
        <p:nvPicPr>
          <p:cNvPr id="10" name="Picture 9">
            <a:extLst>
              <a:ext uri="{FF2B5EF4-FFF2-40B4-BE49-F238E27FC236}">
                <a16:creationId xmlns:a16="http://schemas.microsoft.com/office/drawing/2014/main" id="{130A1ED5-B2AA-4A90-B29C-9EEBEDB0B8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0793" y="441670"/>
            <a:ext cx="5855207" cy="4086225"/>
          </a:xfrm>
          <a:prstGeom prst="rect">
            <a:avLst/>
          </a:prstGeom>
        </p:spPr>
      </p:pic>
      <p:sp>
        <p:nvSpPr>
          <p:cNvPr id="11" name="Wave 10">
            <a:extLst>
              <a:ext uri="{FF2B5EF4-FFF2-40B4-BE49-F238E27FC236}">
                <a16:creationId xmlns:a16="http://schemas.microsoft.com/office/drawing/2014/main" id="{0EE4A8F8-4E13-4507-A46F-04CEE81DE3B5}"/>
              </a:ext>
            </a:extLst>
          </p:cNvPr>
          <p:cNvSpPr/>
          <p:nvPr/>
        </p:nvSpPr>
        <p:spPr>
          <a:xfrm>
            <a:off x="1007164" y="4785462"/>
            <a:ext cx="2782957" cy="1487321"/>
          </a:xfrm>
          <a:prstGeom prst="wave">
            <a:avLst>
              <a:gd name="adj1" fmla="val 12500"/>
              <a:gd name="adj2" fmla="val 9048"/>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AI</a:t>
            </a:r>
            <a:endParaRPr lang="en-IL" dirty="0"/>
          </a:p>
        </p:txBody>
      </p:sp>
    </p:spTree>
    <p:extLst>
      <p:ext uri="{BB962C8B-B14F-4D97-AF65-F5344CB8AC3E}">
        <p14:creationId xmlns:p14="http://schemas.microsoft.com/office/powerpoint/2010/main" val="1409675558"/>
      </p:ext>
    </p:extLst>
  </p:cSld>
  <p:clrMapOvr>
    <a:masterClrMapping/>
  </p:clrMapOvr>
  <mc:AlternateContent xmlns:mc="http://schemas.openxmlformats.org/markup-compatibility/2006" xmlns:p14="http://schemas.microsoft.com/office/powerpoint/2010/main">
    <mc:Choice Requires="p14">
      <p:transition spd="slow" p14:dur="1400">
        <p14:ripple/>
        <p:sndAc>
          <p:stSnd>
            <p:snd r:embed="rId2" name="type.wav"/>
          </p:stSnd>
        </p:sndAc>
      </p:transition>
    </mc:Choice>
    <mc:Fallback xmlns="">
      <p:transition spd="slow">
        <p:fade/>
        <p:sndAc>
          <p:stSnd>
            <p:snd r:embed="rId5" name="typ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ppt_w</p:attrName>
                                        </p:attrNameLst>
                                      </p:cBhvr>
                                      <p:tavLst>
                                        <p:tav tm="0" fmla="#ppt_w*sin(2.5*pi*$)">
                                          <p:val>
                                            <p:fltVal val="0"/>
                                          </p:val>
                                        </p:tav>
                                        <p:tav tm="100000">
                                          <p:val>
                                            <p:fltVal val="1"/>
                                          </p:val>
                                        </p:tav>
                                      </p:tavLst>
                                    </p:anim>
                                    <p:anim calcmode="lin" valueType="num">
                                      <p:cBhvr>
                                        <p:cTn id="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mph" presetSubtype="0" fill="hold" grpId="0" nodeType="clickEffect">
                                  <p:stCondLst>
                                    <p:cond delay="0"/>
                                  </p:stCondLst>
                                  <p:childTnLst>
                                    <p:animClr clrSpc="hsl" dir="cw">
                                      <p:cBhvr override="childStyle">
                                        <p:cTn id="19" dur="500" fill="hold"/>
                                        <p:tgtEl>
                                          <p:spTgt spid="11"/>
                                        </p:tgtEl>
                                        <p:attrNameLst>
                                          <p:attrName>style.color</p:attrName>
                                        </p:attrNameLst>
                                      </p:cBhvr>
                                      <p:by>
                                        <p:hsl h="7200000" s="0" l="0"/>
                                      </p:by>
                                    </p:animClr>
                                    <p:animClr clrSpc="hsl" dir="cw">
                                      <p:cBhvr>
                                        <p:cTn id="20" dur="500" fill="hold"/>
                                        <p:tgtEl>
                                          <p:spTgt spid="11"/>
                                        </p:tgtEl>
                                        <p:attrNameLst>
                                          <p:attrName>fillcolor</p:attrName>
                                        </p:attrNameLst>
                                      </p:cBhvr>
                                      <p:by>
                                        <p:hsl h="7200000" s="0" l="0"/>
                                      </p:by>
                                    </p:animClr>
                                    <p:animClr clrSpc="hsl" dir="cw">
                                      <p:cBhvr>
                                        <p:cTn id="21" dur="500" fill="hold"/>
                                        <p:tgtEl>
                                          <p:spTgt spid="11"/>
                                        </p:tgtEl>
                                        <p:attrNameLst>
                                          <p:attrName>stroke.color</p:attrName>
                                        </p:attrNameLst>
                                      </p:cBhvr>
                                      <p:by>
                                        <p:hsl h="7200000" s="0" l="0"/>
                                      </p:by>
                                    </p:animClr>
                                    <p:set>
                                      <p:cBhvr>
                                        <p:cTn id="22" dur="500" fill="hold"/>
                                        <p:tgtEl>
                                          <p:spTgt spid="11"/>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animEffect transition="in" filter="fade">
                                      <p:cBhvr>
                                        <p:cTn id="27" dur="2000"/>
                                        <p:tgtEl>
                                          <p:spTgt spid="11">
                                            <p:txEl>
                                              <p:pRg st="0" end="0"/>
                                            </p:txEl>
                                          </p:spTgt>
                                        </p:tgtEl>
                                      </p:cBhvr>
                                    </p:animEffect>
                                    <p:anim calcmode="lin" valueType="num">
                                      <p:cBhvr>
                                        <p:cTn id="28" dur="2000" fill="hold"/>
                                        <p:tgtEl>
                                          <p:spTgt spid="11">
                                            <p:txEl>
                                              <p:pRg st="0" end="0"/>
                                            </p:txEl>
                                          </p:spTgt>
                                        </p:tgtEl>
                                        <p:attrNameLst>
                                          <p:attrName>ppt_w</p:attrName>
                                        </p:attrNameLst>
                                      </p:cBhvr>
                                      <p:tavLst>
                                        <p:tav tm="0" fmla="#ppt_w*sin(2.5*pi*$)">
                                          <p:val>
                                            <p:fltVal val="0"/>
                                          </p:val>
                                        </p:tav>
                                        <p:tav tm="100000">
                                          <p:val>
                                            <p:fltVal val="1"/>
                                          </p:val>
                                        </p:tav>
                                      </p:tavLst>
                                    </p:anim>
                                    <p:anim calcmode="lin" valueType="num">
                                      <p:cBhvr>
                                        <p:cTn id="29" dur="2000" fill="hold"/>
                                        <p:tgtEl>
                                          <p:spTgt spid="1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2A9D38-911B-4638-A530-FE28DA4DD751}"/>
              </a:ext>
            </a:extLst>
          </p:cNvPr>
          <p:cNvSpPr>
            <a:spLocks noGrp="1"/>
          </p:cNvSpPr>
          <p:nvPr>
            <p:ph type="title"/>
          </p:nvPr>
        </p:nvSpPr>
        <p:spPr/>
        <p:txBody>
          <a:bodyPr>
            <a:normAutofit/>
          </a:bodyPr>
          <a:lstStyle/>
          <a:p>
            <a:pPr algn="ctr"/>
            <a:r>
              <a:rPr lang="en-US" sz="6000" dirty="0">
                <a:solidFill>
                  <a:srgbClr val="CC9900"/>
                </a:solidFill>
              </a:rPr>
              <a:t>references</a:t>
            </a:r>
            <a:endParaRPr lang="en-IL" sz="6000" dirty="0">
              <a:solidFill>
                <a:srgbClr val="CC9900"/>
              </a:solidFill>
            </a:endParaRPr>
          </a:p>
        </p:txBody>
      </p:sp>
      <p:sp>
        <p:nvSpPr>
          <p:cNvPr id="6" name="Content Placeholder 5">
            <a:extLst>
              <a:ext uri="{FF2B5EF4-FFF2-40B4-BE49-F238E27FC236}">
                <a16:creationId xmlns:a16="http://schemas.microsoft.com/office/drawing/2014/main" id="{4DBB4504-E2B1-417A-843D-456F8136FE4D}"/>
              </a:ext>
            </a:extLst>
          </p:cNvPr>
          <p:cNvSpPr>
            <a:spLocks noGrp="1"/>
          </p:cNvSpPr>
          <p:nvPr>
            <p:ph idx="1"/>
          </p:nvPr>
        </p:nvSpPr>
        <p:spPr/>
        <p:txBody>
          <a:bodyPr/>
          <a:lstStyle/>
          <a:p>
            <a:r>
              <a:rPr lang="en-US" dirty="0">
                <a:hlinkClick r:id="rId3"/>
              </a:rPr>
              <a:t>https://searchenterpriseai.techtarget.com/definition/AI-Artificial-Intelligence</a:t>
            </a:r>
            <a:endParaRPr lang="en-US" dirty="0"/>
          </a:p>
          <a:p>
            <a:r>
              <a:rPr lang="en-US" dirty="0">
                <a:hlinkClick r:id="rId4"/>
              </a:rPr>
              <a:t>https://www.investopedia.com/terms/a/artificial-intelligence-ai.asp</a:t>
            </a:r>
            <a:endParaRPr lang="en-US" dirty="0"/>
          </a:p>
          <a:p>
            <a:r>
              <a:rPr lang="en-US" dirty="0">
                <a:hlinkClick r:id="rId5"/>
              </a:rPr>
              <a:t>https://intellipaat.com/community/36262/why-is-artificial-intelligence-called-artificial-intelligence</a:t>
            </a:r>
            <a:endParaRPr lang="en-US" dirty="0"/>
          </a:p>
          <a:p>
            <a:r>
              <a:rPr lang="en-US" dirty="0">
                <a:hlinkClick r:id="rId6"/>
              </a:rPr>
              <a:t>https://www.technologyreview.com/2018/12/12/138682/data-that-illuminates-the-ai-boom/</a:t>
            </a:r>
            <a:endParaRPr lang="en-US" dirty="0"/>
          </a:p>
          <a:p>
            <a:pPr marL="0" indent="0" algn="ctr">
              <a:buNone/>
            </a:pPr>
            <a:endParaRPr lang="en-US" dirty="0"/>
          </a:p>
          <a:p>
            <a:pPr marL="0" indent="0" algn="ctr">
              <a:buNone/>
            </a:pPr>
            <a:endParaRPr lang="en-US" dirty="0"/>
          </a:p>
          <a:p>
            <a:pPr marL="0" indent="0" algn="ctr">
              <a:buNone/>
            </a:pPr>
            <a:endParaRPr lang="en-IL" dirty="0"/>
          </a:p>
        </p:txBody>
      </p:sp>
      <p:sp>
        <p:nvSpPr>
          <p:cNvPr id="7" name="Date Placeholder 6">
            <a:extLst>
              <a:ext uri="{FF2B5EF4-FFF2-40B4-BE49-F238E27FC236}">
                <a16:creationId xmlns:a16="http://schemas.microsoft.com/office/drawing/2014/main" id="{46F57B13-84B9-4A29-96AC-D5B1B6B512E6}"/>
              </a:ext>
            </a:extLst>
          </p:cNvPr>
          <p:cNvSpPr>
            <a:spLocks noGrp="1"/>
          </p:cNvSpPr>
          <p:nvPr>
            <p:ph type="dt" sz="half" idx="10"/>
          </p:nvPr>
        </p:nvSpPr>
        <p:spPr/>
        <p:txBody>
          <a:bodyPr/>
          <a:lstStyle/>
          <a:p>
            <a:fld id="{7012E72A-F8B6-4A9A-8416-949E9A0BE3B5}" type="datetime2">
              <a:rPr lang="en-US" sz="1600" smtClean="0"/>
              <a:t>Friday, August 13, 2021</a:t>
            </a:fld>
            <a:endParaRPr lang="en-IL" sz="1600" dirty="0"/>
          </a:p>
        </p:txBody>
      </p:sp>
      <p:sp>
        <p:nvSpPr>
          <p:cNvPr id="8" name="Slide Number Placeholder 7">
            <a:extLst>
              <a:ext uri="{FF2B5EF4-FFF2-40B4-BE49-F238E27FC236}">
                <a16:creationId xmlns:a16="http://schemas.microsoft.com/office/drawing/2014/main" id="{57B9B111-0872-47A6-927F-E593C4D6F2EF}"/>
              </a:ext>
            </a:extLst>
          </p:cNvPr>
          <p:cNvSpPr>
            <a:spLocks noGrp="1"/>
          </p:cNvSpPr>
          <p:nvPr>
            <p:ph type="sldNum" sz="quarter" idx="12"/>
          </p:nvPr>
        </p:nvSpPr>
        <p:spPr/>
        <p:txBody>
          <a:bodyPr/>
          <a:lstStyle/>
          <a:p>
            <a:fld id="{368B3B4B-2205-4F46-BFCB-D02D1866E631}" type="slidenum">
              <a:rPr lang="en-IL" sz="2800" smtClean="0"/>
              <a:t>8</a:t>
            </a:fld>
            <a:endParaRPr lang="en-IL" sz="2800" dirty="0"/>
          </a:p>
        </p:txBody>
      </p:sp>
      <p:sp>
        <p:nvSpPr>
          <p:cNvPr id="9" name="Star: 5 Points 8">
            <a:extLst>
              <a:ext uri="{FF2B5EF4-FFF2-40B4-BE49-F238E27FC236}">
                <a16:creationId xmlns:a16="http://schemas.microsoft.com/office/drawing/2014/main" id="{A7EF4A41-47AE-491D-A753-0DD8626EB041}"/>
              </a:ext>
            </a:extLst>
          </p:cNvPr>
          <p:cNvSpPr/>
          <p:nvPr/>
        </p:nvSpPr>
        <p:spPr>
          <a:xfrm>
            <a:off x="5287617" y="4736593"/>
            <a:ext cx="2040835" cy="1536191"/>
          </a:xfrm>
          <a:prstGeom prst="star5">
            <a:avLst/>
          </a:prstGeom>
          <a:solidFill>
            <a:srgbClr val="CC990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End</a:t>
            </a:r>
            <a:endParaRPr lang="en-IL" dirty="0"/>
          </a:p>
        </p:txBody>
      </p:sp>
    </p:spTree>
    <p:extLst>
      <p:ext uri="{BB962C8B-B14F-4D97-AF65-F5344CB8AC3E}">
        <p14:creationId xmlns:p14="http://schemas.microsoft.com/office/powerpoint/2010/main" val="2365759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sndAc>
          <p:stSnd>
            <p:snd r:embed="rId2" name="suction.wav"/>
          </p:stSnd>
        </p:sndAc>
      </p:transition>
    </mc:Choice>
    <mc:Fallback xmlns="">
      <p:transition spd="slow">
        <p:fade/>
        <p:sndAc>
          <p:stSnd>
            <p:snd r:embed="rId7" name="suction.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143</TotalTime>
  <Words>421</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Rockwell</vt:lpstr>
      <vt:lpstr>Rockwell Condensed</vt:lpstr>
      <vt:lpstr>Wingdings</vt:lpstr>
      <vt:lpstr>Wood Type</vt:lpstr>
      <vt:lpstr>Introduction to computer</vt:lpstr>
      <vt:lpstr>Artificial intelligence (AI)</vt:lpstr>
      <vt:lpstr>The Name</vt:lpstr>
      <vt:lpstr>Chart showing how artificial intelligence is growing</vt:lpstr>
      <vt:lpstr>Why is artificial intelligence important?</vt:lpstr>
      <vt:lpstr>SmartArt</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dc:title>
  <dc:creator>Yafa Abu Layya</dc:creator>
  <cp:lastModifiedBy>Yafa Abu Layya</cp:lastModifiedBy>
  <cp:revision>20</cp:revision>
  <dcterms:created xsi:type="dcterms:W3CDTF">2021-08-12T12:10:36Z</dcterms:created>
  <dcterms:modified xsi:type="dcterms:W3CDTF">2021-08-13T18:35:23Z</dcterms:modified>
</cp:coreProperties>
</file>