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oshbag ." userId="847b0ab846da0239" providerId="LiveId" clId="{4AEB5E7B-1EEA-4EB3-BE2E-C06A4257DABB}"/>
    <pc:docChg chg="modSld">
      <pc:chgData name="Dooshbag ." userId="847b0ab846da0239" providerId="LiveId" clId="{4AEB5E7B-1EEA-4EB3-BE2E-C06A4257DABB}" dt="2021-12-17T17:13:51.232" v="1" actId="1076"/>
      <pc:docMkLst>
        <pc:docMk/>
      </pc:docMkLst>
      <pc:sldChg chg="modSp mod">
        <pc:chgData name="Dooshbag ." userId="847b0ab846da0239" providerId="LiveId" clId="{4AEB5E7B-1EEA-4EB3-BE2E-C06A4257DABB}" dt="2021-12-17T17:13:51.232" v="1" actId="1076"/>
        <pc:sldMkLst>
          <pc:docMk/>
          <pc:sldMk cId="137670187" sldId="257"/>
        </pc:sldMkLst>
        <pc:spChg chg="mod">
          <ac:chgData name="Dooshbag ." userId="847b0ab846da0239" providerId="LiveId" clId="{4AEB5E7B-1EEA-4EB3-BE2E-C06A4257DABB}" dt="2021-12-17T17:13:51.232" v="1" actId="1076"/>
          <ac:spMkLst>
            <pc:docMk/>
            <pc:sldMk cId="137670187" sldId="257"/>
            <ac:spMk id="7" creationId="{136F144B-4E12-4B12-A104-B8CEEEF876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0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2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8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4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45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01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2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48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3EF0FB6-0404-49EF-BE5B-270D92098280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7E09B27-BA62-4BAA-A045-39DA2D22A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93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AAAC5-3D2A-4830-882E-296F5A99EB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5D7141-3321-4D7D-A97B-F3A77C1AB9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Adnan Abu </a:t>
            </a:r>
            <a:r>
              <a:rPr lang="en-US" dirty="0" err="1"/>
              <a:t>Arqoub</a:t>
            </a:r>
            <a:r>
              <a:rPr lang="en-US" dirty="0"/>
              <a:t> 1182551</a:t>
            </a:r>
          </a:p>
          <a:p>
            <a:r>
              <a:rPr lang="en-US" dirty="0"/>
              <a:t>Dania </a:t>
            </a:r>
            <a:r>
              <a:rPr lang="en-US" dirty="0" err="1"/>
              <a:t>Qassas</a:t>
            </a:r>
            <a:r>
              <a:rPr lang="en-US" dirty="0"/>
              <a:t> 1182662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7597BF-E49A-47F7-8F95-2CDB0A396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22177">
            <a:off x="806482" y="1756224"/>
            <a:ext cx="1952898" cy="23625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D167E5-452A-4E92-ABDC-07299C3AB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54311">
            <a:off x="7975672" y="725966"/>
            <a:ext cx="2172003" cy="21624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0CD9E2-FF63-4AEF-94EC-01EDD8282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37317">
            <a:off x="1201338" y="4259119"/>
            <a:ext cx="2838846" cy="1609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3DE180-6DED-45D6-95A4-39EFBC330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30447">
            <a:off x="2548519" y="376370"/>
            <a:ext cx="2152950" cy="2152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C8124B-2D8F-4D8E-A8B0-AD1CF1B3B3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35766">
            <a:off x="4918457" y="342774"/>
            <a:ext cx="2886478" cy="15337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EDC781-53C1-40EF-A9D7-19744F369B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4283536">
            <a:off x="9025053" y="3096961"/>
            <a:ext cx="2838846" cy="15908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5C22263-8A08-4C44-B571-795F00717A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10617">
            <a:off x="7504692" y="4560125"/>
            <a:ext cx="2229161" cy="162900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C090A2E-19F7-4E11-892A-AE1B2A33A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29898">
            <a:off x="4266208" y="4899401"/>
            <a:ext cx="2848373" cy="16194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4631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26636-936C-482A-A13F-6A3952A5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ما هي </a:t>
            </a:r>
            <a:r>
              <a:rPr lang="ar-JO" dirty="0" err="1"/>
              <a:t>الميمز</a:t>
            </a:r>
            <a:r>
              <a:rPr lang="ar-JO" dirty="0"/>
              <a:t> ؟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50757-BEF0-493F-96DC-6B7270D05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 err="1"/>
              <a:t>الميمز</a:t>
            </a:r>
            <a:r>
              <a:rPr lang="ar-JO" dirty="0"/>
              <a:t> (</a:t>
            </a:r>
            <a:r>
              <a:rPr lang="en-US" dirty="0"/>
              <a:t>memes</a:t>
            </a:r>
            <a:r>
              <a:rPr lang="ar-JO" dirty="0"/>
              <a:t>) : هي فكرة او مزحة .</a:t>
            </a:r>
          </a:p>
          <a:p>
            <a:pPr algn="r" rtl="1"/>
            <a:r>
              <a:rPr lang="ar-JO" dirty="0"/>
              <a:t>تكون على شكل صورة او مقطع فيديو فكاهي.</a:t>
            </a:r>
          </a:p>
          <a:p>
            <a:pPr algn="r" rtl="1"/>
            <a:r>
              <a:rPr lang="ar-JO" dirty="0"/>
              <a:t>يتم تداولها على مواقع الانترنت والتواصل الاجتماعي. </a:t>
            </a:r>
          </a:p>
          <a:p>
            <a:pPr marL="0" indent="0" algn="r" rtl="1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835D98-F035-435D-AE42-ACF6CAB05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332" y="4532431"/>
            <a:ext cx="3707861" cy="21134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F30491-BD00-4BAE-A9E6-BB34F997362C}"/>
              </a:ext>
            </a:extLst>
          </p:cNvPr>
          <p:cNvSpPr txBox="1"/>
          <p:nvPr/>
        </p:nvSpPr>
        <p:spPr>
          <a:xfrm>
            <a:off x="8138016" y="3886100"/>
            <a:ext cx="285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لما تشوف الطلاب </a:t>
            </a:r>
            <a:r>
              <a:rPr lang="ar-JO" dirty="0" err="1"/>
              <a:t>بعملوا</a:t>
            </a:r>
            <a:r>
              <a:rPr lang="ar-JO" dirty="0"/>
              <a:t> </a:t>
            </a:r>
            <a:r>
              <a:rPr lang="ar-JO" dirty="0" err="1"/>
              <a:t>بريزنتيشن</a:t>
            </a:r>
            <a:r>
              <a:rPr lang="ar-JO" dirty="0"/>
              <a:t> عن </a:t>
            </a:r>
            <a:r>
              <a:rPr lang="ar-JO" dirty="0" err="1"/>
              <a:t>الميمز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F144B-4E12-4B12-A104-B8CEEEF87626}"/>
              </a:ext>
            </a:extLst>
          </p:cNvPr>
          <p:cNvSpPr txBox="1"/>
          <p:nvPr/>
        </p:nvSpPr>
        <p:spPr>
          <a:xfrm>
            <a:off x="8360735" y="5979264"/>
            <a:ext cx="1871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>
                <a:solidFill>
                  <a:srgbClr val="FF0000"/>
                </a:solidFill>
              </a:rPr>
              <a:t>دقيقه يا جماعة نفهم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F53552-8B71-4D45-B51B-20262036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4488080"/>
            <a:ext cx="2431313" cy="22021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566A485-3CEA-4075-82F2-7A4A4D4772CC}"/>
              </a:ext>
            </a:extLst>
          </p:cNvPr>
          <p:cNvSpPr txBox="1"/>
          <p:nvPr/>
        </p:nvSpPr>
        <p:spPr>
          <a:xfrm>
            <a:off x="2682307" y="3773169"/>
            <a:ext cx="2857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لما مس اسراء </a:t>
            </a:r>
            <a:r>
              <a:rPr lang="ar-JO" dirty="0" err="1"/>
              <a:t>تحطلنا</a:t>
            </a:r>
            <a:r>
              <a:rPr lang="ar-JO" dirty="0"/>
              <a:t> علامة كاملة على </a:t>
            </a:r>
            <a:r>
              <a:rPr lang="ar-JO" dirty="0" err="1"/>
              <a:t>البريزنتيشن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70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936B2-4DF0-46C8-B050-5FABF248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تاريخها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41494-9E4C-4D90-A923-A21AA819B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يعود تاريخ </a:t>
            </a:r>
            <a:r>
              <a:rPr lang="ar-JO" dirty="0" err="1"/>
              <a:t>الميمز</a:t>
            </a:r>
            <a:r>
              <a:rPr lang="ar-JO" dirty="0"/>
              <a:t> الى ما قبل تاريخ الشبكة العنكبوتية وتحديدا بتاريخ 1976 ميلادي.</a:t>
            </a:r>
          </a:p>
          <a:p>
            <a:pPr algn="r" rtl="1"/>
            <a:r>
              <a:rPr lang="ar-JO" dirty="0"/>
              <a:t>مخترع كلمة </a:t>
            </a:r>
            <a:r>
              <a:rPr lang="ar-JO" dirty="0" err="1"/>
              <a:t>ميمز</a:t>
            </a:r>
            <a:r>
              <a:rPr lang="ar-JO" dirty="0"/>
              <a:t> هو الباحث البايولوجي ريتشارد </a:t>
            </a:r>
            <a:r>
              <a:rPr lang="ar-JO" dirty="0" err="1"/>
              <a:t>دوكنز</a:t>
            </a:r>
            <a:r>
              <a:rPr lang="ar-JO" dirty="0"/>
              <a:t>.</a:t>
            </a:r>
          </a:p>
          <a:p>
            <a:pPr algn="r" rtl="1"/>
            <a:r>
              <a:rPr lang="ar-JO" dirty="0"/>
              <a:t>في كتابة </a:t>
            </a:r>
            <a:r>
              <a:rPr lang="en-US" dirty="0"/>
              <a:t>The selfish Gene </a:t>
            </a:r>
            <a:r>
              <a:rPr lang="ar-JO" dirty="0"/>
              <a:t> </a:t>
            </a:r>
          </a:p>
          <a:p>
            <a:pPr algn="r" rtl="1"/>
            <a:r>
              <a:rPr lang="en-US" dirty="0" err="1"/>
              <a:t>MiMeme</a:t>
            </a:r>
            <a:endParaRPr lang="en-US" dirty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B4943-6DDF-42EF-B41B-34ED53589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62" y="4086954"/>
            <a:ext cx="4315915" cy="23114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49298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7EA29-54A1-4CD2-B8D7-01FCE65E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اول ميم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A9D1B-6A0A-496C-9863-7A03BCA87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الطفل الراقص </a:t>
            </a:r>
            <a:br>
              <a:rPr lang="ar-JO" dirty="0"/>
            </a:br>
            <a:r>
              <a:rPr lang="ar-JO" dirty="0"/>
              <a:t>ظهر في منتصف التسعينات </a:t>
            </a:r>
            <a:br>
              <a:rPr lang="ar-JO" dirty="0"/>
            </a:br>
            <a:endParaRPr lang="en-US" dirty="0"/>
          </a:p>
        </p:txBody>
      </p:sp>
      <p:pic>
        <p:nvPicPr>
          <p:cNvPr id="1028" name="Picture 4" descr="A Brief History Of The Dancing Baby Meme | TechCrunch">
            <a:extLst>
              <a:ext uri="{FF2B5EF4-FFF2-40B4-BE49-F238E27FC236}">
                <a16:creationId xmlns:a16="http://schemas.microsoft.com/office/drawing/2014/main" id="{226580E0-0899-4BC8-A6D0-FA2EB63ACC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4" y="3180867"/>
            <a:ext cx="4512524" cy="3386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7D557B-BE73-44ED-99E2-D212459D9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030" y="2768947"/>
            <a:ext cx="3228123" cy="39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9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2DC4-AFEA-4FF7-B7B8-D67CEA20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/>
              <a:t>العرب </a:t>
            </a:r>
            <a:r>
              <a:rPr lang="ar-JO" dirty="0" err="1"/>
              <a:t>والميمز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27928-CB89-4DD2-ADF2-B8A761E7C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JO" dirty="0"/>
              <a:t>سمها البعض الكومكس او </a:t>
            </a:r>
            <a:r>
              <a:rPr lang="ar-JO" dirty="0" err="1"/>
              <a:t>الافيهات</a:t>
            </a:r>
            <a:r>
              <a:rPr lang="ar-JO" dirty="0"/>
              <a:t> </a:t>
            </a:r>
          </a:p>
          <a:p>
            <a:pPr algn="r" rtl="1"/>
            <a:r>
              <a:rPr lang="ar-JO" dirty="0"/>
              <a:t>ساعدت الثورات العربية انتشار هذه </a:t>
            </a:r>
            <a:r>
              <a:rPr lang="ar-JO" dirty="0" err="1"/>
              <a:t>الميمز</a:t>
            </a:r>
            <a:r>
              <a:rPr lang="ar-JO" dirty="0"/>
              <a:t>  </a:t>
            </a:r>
          </a:p>
        </p:txBody>
      </p:sp>
      <p:pic>
        <p:nvPicPr>
          <p:cNvPr id="6" name="من أنتم  ..القذافي كان يخاطب قطر...وليس الليبيين_Trim">
            <a:hlinkClick r:id="" action="ppaction://media"/>
            <a:extLst>
              <a:ext uri="{FF2B5EF4-FFF2-40B4-BE49-F238E27FC236}">
                <a16:creationId xmlns:a16="http://schemas.microsoft.com/office/drawing/2014/main" id="{B413CF00-00B4-4FC3-974E-A04C1D8FB7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4038" y="3811920"/>
            <a:ext cx="4444409" cy="2499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5B8E51-E538-44A5-B6A6-57D106D5E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006" y="3885408"/>
            <a:ext cx="2819794" cy="2353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750DB2-7F8D-4D17-9654-2697B5AC76D5}"/>
              </a:ext>
            </a:extLst>
          </p:cNvPr>
          <p:cNvSpPr txBox="1"/>
          <p:nvPr/>
        </p:nvSpPr>
        <p:spPr>
          <a:xfrm>
            <a:off x="8506047" y="3059668"/>
            <a:ext cx="2847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لما تجيب اخوك الكبير يضرب اللي هزمك </a:t>
            </a:r>
            <a:r>
              <a:rPr lang="ar-JO" dirty="0" err="1"/>
              <a:t>بالفطبل</a:t>
            </a:r>
            <a:r>
              <a:rPr lang="ar-JO" dirty="0"/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3FE340-2E13-4339-84B9-97FDAF30A147}"/>
              </a:ext>
            </a:extLst>
          </p:cNvPr>
          <p:cNvSpPr txBox="1"/>
          <p:nvPr/>
        </p:nvSpPr>
        <p:spPr>
          <a:xfrm>
            <a:off x="637954" y="3059668"/>
            <a:ext cx="444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JO" dirty="0"/>
              <a:t>لما تجيب فل </a:t>
            </a:r>
            <a:r>
              <a:rPr lang="ar-JO" dirty="0" err="1"/>
              <a:t>باسايمنت</a:t>
            </a:r>
            <a:r>
              <a:rPr lang="ar-JO" dirty="0"/>
              <a:t> اللاب والكل يسالك عن الحل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73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7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6C80-6AB6-495F-BC20-54B2AD87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JO" dirty="0" err="1"/>
              <a:t>الميمز</a:t>
            </a:r>
            <a:r>
              <a:rPr lang="ar-JO" dirty="0"/>
              <a:t> والتنمر الالكتروني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2880E-186F-46F7-A1B4-4AB29DC51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7824" y="2024206"/>
            <a:ext cx="9784080" cy="4206240"/>
          </a:xfrm>
        </p:spPr>
        <p:txBody>
          <a:bodyPr/>
          <a:lstStyle/>
          <a:p>
            <a:pPr algn="r" rtl="1"/>
            <a:r>
              <a:rPr lang="ar-JO" dirty="0"/>
              <a:t>أصبحت </a:t>
            </a:r>
            <a:r>
              <a:rPr lang="ar-JO" dirty="0" err="1"/>
              <a:t>الميمز</a:t>
            </a:r>
            <a:r>
              <a:rPr lang="ar-JO" dirty="0"/>
              <a:t> والفيديوهات الكوميدية احدى اسهل الوسائل التي يمكن استخدامها للتنمر على وسائل التواصل الاجتماعي 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40D20-DF9C-4CAD-979A-DD2A80E4C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9650" y="2531745"/>
            <a:ext cx="2610214" cy="1790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036188F-6F1A-421A-9311-4CF220C22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16" y="2529355"/>
            <a:ext cx="3555113" cy="4104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C645448-C498-4518-ABFF-BA14C91892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07" y="4391202"/>
            <a:ext cx="8227393" cy="246679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EEC7A2-3FC5-49E6-A7EB-F213505F1B93}"/>
              </a:ext>
            </a:extLst>
          </p:cNvPr>
          <p:cNvSpPr txBox="1"/>
          <p:nvPr/>
        </p:nvSpPr>
        <p:spPr>
          <a:xfrm>
            <a:off x="7966553" y="5035463"/>
            <a:ext cx="3983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dirty="0">
                <a:solidFill>
                  <a:schemeClr val="bg1"/>
                </a:solidFill>
              </a:rPr>
              <a:t>بدي اكمل دراسة قبل ما اتجوز </a:t>
            </a:r>
            <a:br>
              <a:rPr lang="ar-JO" dirty="0">
                <a:solidFill>
                  <a:schemeClr val="bg1"/>
                </a:solidFill>
              </a:rPr>
            </a:br>
            <a:r>
              <a:rPr lang="ar-JO" dirty="0">
                <a:solidFill>
                  <a:schemeClr val="bg1"/>
                </a:solidFill>
              </a:rPr>
              <a:t>دراستها :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66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98582-9DA2-44BB-AD43-7E423E48D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562" y="376455"/>
            <a:ext cx="10515600" cy="1325563"/>
          </a:xfrm>
        </p:spPr>
        <p:txBody>
          <a:bodyPr/>
          <a:lstStyle/>
          <a:p>
            <a:pPr algn="ctr"/>
            <a:r>
              <a:rPr lang="ar-JO" dirty="0"/>
              <a:t>اصنع ميم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F49640-E31E-4F00-B1BD-74F57F8C90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7" y="2163651"/>
            <a:ext cx="2191056" cy="217200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5998B-C274-4E7D-BE94-04D992761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5749" y="4582983"/>
            <a:ext cx="2076740" cy="2133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3B3ADD-6561-4EA6-A7EF-F779B1794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879" y="4498166"/>
            <a:ext cx="2152950" cy="2210108"/>
          </a:xfrm>
          <a:prstGeom prst="rect">
            <a:avLst/>
          </a:prstGeom>
        </p:spPr>
      </p:pic>
      <p:pic>
        <p:nvPicPr>
          <p:cNvPr id="2050" name="Picture 2" descr="No description available.">
            <a:extLst>
              <a:ext uri="{FF2B5EF4-FFF2-40B4-BE49-F238E27FC236}">
                <a16:creationId xmlns:a16="http://schemas.microsoft.com/office/drawing/2014/main" id="{0ADFE642-396F-49AF-9F1A-6CCA96B3A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" y="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description available.">
            <a:extLst>
              <a:ext uri="{FF2B5EF4-FFF2-40B4-BE49-F238E27FC236}">
                <a16:creationId xmlns:a16="http://schemas.microsoft.com/office/drawing/2014/main" id="{4FCCD1A6-8BDB-4530-BF94-8EB787F3C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498" y="455809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o description available.">
            <a:extLst>
              <a:ext uri="{FF2B5EF4-FFF2-40B4-BE49-F238E27FC236}">
                <a16:creationId xmlns:a16="http://schemas.microsoft.com/office/drawing/2014/main" id="{F5B4EA0E-A59A-4F5C-8B0F-70824858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503" y="4582983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o description available.">
            <a:extLst>
              <a:ext uri="{FF2B5EF4-FFF2-40B4-BE49-F238E27FC236}">
                <a16:creationId xmlns:a16="http://schemas.microsoft.com/office/drawing/2014/main" id="{BB65D70D-A817-44E7-B85D-4EF934860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86" y="456286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No description available.">
            <a:extLst>
              <a:ext uri="{FF2B5EF4-FFF2-40B4-BE49-F238E27FC236}">
                <a16:creationId xmlns:a16="http://schemas.microsoft.com/office/drawing/2014/main" id="{D17ECAA8-3EEC-4765-8E92-495FB22EA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798" y="2147043"/>
            <a:ext cx="20288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y be an image of 1 person">
            <a:extLst>
              <a:ext uri="{FF2B5EF4-FFF2-40B4-BE49-F238E27FC236}">
                <a16:creationId xmlns:a16="http://schemas.microsoft.com/office/drawing/2014/main" id="{4F4AC73E-9E19-406A-90DA-FEC516B36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232" y="1355071"/>
            <a:ext cx="2561768" cy="314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y be an image of person and child">
            <a:extLst>
              <a:ext uri="{FF2B5EF4-FFF2-40B4-BE49-F238E27FC236}">
                <a16:creationId xmlns:a16="http://schemas.microsoft.com/office/drawing/2014/main" id="{2152A090-4E5E-4F0E-A4E8-10633DA1E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05" y="2335404"/>
            <a:ext cx="214312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3E52D70-48C7-406F-920D-94D90C466AE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24491" y="2299902"/>
            <a:ext cx="2324424" cy="19528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0F8849-8FDF-4A34-83A4-F0D6C94BF2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5749" y="149726"/>
            <a:ext cx="2734057" cy="1667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FE05FB-71EC-4975-9066-5FB74D2F75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67514" y="149726"/>
            <a:ext cx="2429214" cy="1752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278D373-5B35-45BE-8C11-05FA6A76BDD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75406" y="175902"/>
            <a:ext cx="2387870" cy="142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14029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118</TotalTime>
  <Words>157</Words>
  <Application>Microsoft Office PowerPoint</Application>
  <PresentationFormat>Widescreen</PresentationFormat>
  <Paragraphs>26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Corbel</vt:lpstr>
      <vt:lpstr>Wingdings</vt:lpstr>
      <vt:lpstr>Banded</vt:lpstr>
      <vt:lpstr>MEMES</vt:lpstr>
      <vt:lpstr>ما هي الميمز ؟ </vt:lpstr>
      <vt:lpstr>تاريخها </vt:lpstr>
      <vt:lpstr>اول ميم</vt:lpstr>
      <vt:lpstr>العرب والميمز</vt:lpstr>
      <vt:lpstr>الميمز والتنمر الالكتروني </vt:lpstr>
      <vt:lpstr>اصنع ميم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Dooshbag .</dc:creator>
  <cp:lastModifiedBy>Dooshbag .</cp:lastModifiedBy>
  <cp:revision>10</cp:revision>
  <dcterms:created xsi:type="dcterms:W3CDTF">2021-12-17T15:10:32Z</dcterms:created>
  <dcterms:modified xsi:type="dcterms:W3CDTF">2021-12-17T17:13:54Z</dcterms:modified>
</cp:coreProperties>
</file>