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255B54-EF9E-4A5A-81FC-C8EF663B8822}">
  <a:tblStyle styleId="{7B255B54-EF9E-4A5A-81FC-C8EF663B8822}" styleName="Table_0">
    <a:wholeTbl>
      <a:tcTxStyle b="off" i="off">
        <a:font>
          <a:latin typeface="Calibri"/>
          <a:ea typeface="Calibri"/>
          <a:cs typeface="Calibri"/>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tcStyle>
    </a:band1H>
    <a:band2H>
      <a:tcTxStyle/>
    </a:band2H>
    <a:band1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1V>
    <a:band2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4" name="Google Shape;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 name="Google Shape;55;p1: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1" name="Google Shape;131;p10: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32" name="Google Shape;132;p10: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1" name="Google Shape;141;p11: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42" name="Google Shape;142;p1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9" name="Google Shape;149;p12: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50" name="Google Shape;150;p12: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8" name="Google Shape;158;p1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59" name="Google Shape;159;p1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7" name="Google Shape;167;p14: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68" name="Google Shape;168;p1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6" name="Google Shape;176;p15: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77" name="Google Shape;177;p15: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5" name="Google Shape;185;p1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86" name="Google Shape;186;p1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5" name="Google Shape;195;p17: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96" name="Google Shape;196;p17: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4" name="Google Shape;204;p18: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05" name="Google Shape;205;p18: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4" name="Google Shape;214;p19: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15" name="Google Shape;215;p1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2" name="Google Shape;6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2: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5" name="Google Shape;225;p20: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26" name="Google Shape;226;p20: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4" name="Google Shape;234;p21: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35" name="Google Shape;235;p2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2" name="Google Shape;242;p22: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43" name="Google Shape;243;p22: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0" name="Google Shape;250;p2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51" name="Google Shape;251;p2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8" name="Google Shape;258;p24: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59" name="Google Shape;259;p2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6" name="Google Shape;266;p25: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67" name="Google Shape;267;p25: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4" name="Google Shape;274;p2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75" name="Google Shape;275;p2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27: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283" name="Google Shape;283;p27:notes"/>
          <p:cNvSpPr txBox="1"/>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0" name="Google Shape;70;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71" name="Google Shape;71;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8" name="Google Shape;78;p4: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79" name="Google Shape;79;p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86" name="Google Shape;86;p5: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87" name="Google Shape;87;p5: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5" name="Google Shape;95;p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96" name="Google Shape;96;p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4" name="Google Shape;104;p7: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05" name="Google Shape;105;p7: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3" name="Google Shape;113;p8: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14" name="Google Shape;114;p8: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2" name="Google Shape;122;p9: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Arial"/>
              <a:buNone/>
            </a:pPr>
            <a:r>
              <a:t/>
            </a:r>
            <a:endParaRPr b="0" i="0" sz="1200" u="none" cap="none" strike="noStrike">
              <a:solidFill>
                <a:schemeClr val="dk1"/>
              </a:solidFill>
              <a:latin typeface="Arial"/>
              <a:ea typeface="Arial"/>
              <a:cs typeface="Arial"/>
              <a:sym typeface="Arial"/>
            </a:endParaRPr>
          </a:p>
        </p:txBody>
      </p:sp>
      <p:sp>
        <p:nvSpPr>
          <p:cNvPr id="123" name="Google Shape;123;p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7030A0"/>
              </a:buClr>
              <a:buSzPts val="4000"/>
              <a:buFont typeface="Calibri"/>
              <a:buNone/>
              <a:defRPr b="1" i="0" sz="4000" u="none" cap="none" strike="noStrike">
                <a:solidFill>
                  <a:srgbClr val="7030A0"/>
                </a:solidFill>
                <a:latin typeface="Calibri"/>
                <a:ea typeface="Calibri"/>
                <a:cs typeface="Calibri"/>
                <a:sym typeface="Calibri"/>
              </a:defRPr>
            </a:lvl1pPr>
            <a:lvl2pPr lvl="1" marR="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2pPr>
            <a:lvl3pPr lvl="2" marR="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3pPr>
            <a:lvl4pPr lvl="3" marR="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4pPr>
            <a:lvl5pPr lvl="4" marR="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5pPr>
            <a:lvl6pPr lvl="5"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 name="Google Shape;17;p2"/>
          <p:cNvSpPr txBox="1"/>
          <p:nvPr>
            <p:ph idx="1" type="subTitle"/>
          </p:nvPr>
        </p:nvSpPr>
        <p:spPr>
          <a:xfrm>
            <a:off x="1371600" y="3886200"/>
            <a:ext cx="6400799"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nvSpPr>
        <p:spPr>
          <a:xfrm>
            <a:off x="365125" y="6248400"/>
            <a:ext cx="6950074"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Copyright © 2012 Pearson Education, Inc. publishing as Prentice Hall</a:t>
            </a:r>
            <a:endParaRPr/>
          </a:p>
        </p:txBody>
      </p:sp>
      <p:sp>
        <p:nvSpPr>
          <p:cNvPr id="22" name="Google Shape;22;p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7030A0"/>
              </a:buClr>
              <a:buSzPts val="4000"/>
              <a:buFont typeface="Calibri"/>
              <a:buNone/>
              <a:defRPr>
                <a:solidFill>
                  <a:srgbClr val="7030A0"/>
                </a:solidFill>
                <a:latin typeface="Calibri"/>
                <a:ea typeface="Calibri"/>
                <a:cs typeface="Calibri"/>
                <a:sym typeface="Calibri"/>
              </a:defRPr>
            </a:lvl1pPr>
            <a:lvl2pPr lvl="1" algn="ctr">
              <a:spcBef>
                <a:spcPts val="0"/>
              </a:spcBef>
              <a:spcAft>
                <a:spcPts val="0"/>
              </a:spcAft>
              <a:buSzPts val="1400"/>
              <a:buNone/>
              <a:defRPr b="1" sz="4000">
                <a:solidFill>
                  <a:srgbClr val="A50021"/>
                </a:solidFill>
                <a:latin typeface="Calibri"/>
                <a:ea typeface="Calibri"/>
                <a:cs typeface="Calibri"/>
                <a:sym typeface="Calibri"/>
              </a:defRPr>
            </a:lvl2pPr>
            <a:lvl3pPr lvl="2" algn="ctr">
              <a:spcBef>
                <a:spcPts val="0"/>
              </a:spcBef>
              <a:spcAft>
                <a:spcPts val="0"/>
              </a:spcAft>
              <a:buSzPts val="1400"/>
              <a:buNone/>
              <a:defRPr b="1" sz="4000">
                <a:solidFill>
                  <a:srgbClr val="A50021"/>
                </a:solidFill>
                <a:latin typeface="Calibri"/>
                <a:ea typeface="Calibri"/>
                <a:cs typeface="Calibri"/>
                <a:sym typeface="Calibri"/>
              </a:defRPr>
            </a:lvl3pPr>
            <a:lvl4pPr lvl="3" algn="ctr">
              <a:spcBef>
                <a:spcPts val="0"/>
              </a:spcBef>
              <a:spcAft>
                <a:spcPts val="0"/>
              </a:spcAft>
              <a:buSzPts val="1400"/>
              <a:buNone/>
              <a:defRPr b="1" sz="4000">
                <a:solidFill>
                  <a:srgbClr val="A50021"/>
                </a:solidFill>
                <a:latin typeface="Calibri"/>
                <a:ea typeface="Calibri"/>
                <a:cs typeface="Calibri"/>
                <a:sym typeface="Calibri"/>
              </a:defRPr>
            </a:lvl4pPr>
            <a:lvl5pPr lvl="4" algn="ctr">
              <a:spcBef>
                <a:spcPts val="0"/>
              </a:spcBef>
              <a:spcAft>
                <a:spcPts val="0"/>
              </a:spcAft>
              <a:buSzPts val="1400"/>
              <a:buNone/>
              <a:defRPr b="1" sz="4000">
                <a:solidFill>
                  <a:srgbClr val="A50021"/>
                </a:solidFill>
                <a:latin typeface="Calibri"/>
                <a:ea typeface="Calibri"/>
                <a:cs typeface="Calibri"/>
                <a:sym typeface="Calibri"/>
              </a:defRPr>
            </a:lvl5pPr>
            <a:lvl6pPr lvl="5" algn="ctr">
              <a:spcBef>
                <a:spcPts val="0"/>
              </a:spcBef>
              <a:spcAft>
                <a:spcPts val="0"/>
              </a:spcAft>
              <a:buSzPts val="1400"/>
              <a:buNone/>
              <a:defRPr sz="4400">
                <a:solidFill>
                  <a:schemeClr val="dk1"/>
                </a:solidFill>
                <a:latin typeface="Calibri"/>
                <a:ea typeface="Calibri"/>
                <a:cs typeface="Calibri"/>
                <a:sym typeface="Calibri"/>
              </a:defRPr>
            </a:lvl6pPr>
            <a:lvl7pPr lvl="6" algn="ctr">
              <a:spcBef>
                <a:spcPts val="0"/>
              </a:spcBef>
              <a:spcAft>
                <a:spcPts val="0"/>
              </a:spcAft>
              <a:buSzPts val="1400"/>
              <a:buNone/>
              <a:defRPr sz="4400">
                <a:solidFill>
                  <a:schemeClr val="dk1"/>
                </a:solidFill>
                <a:latin typeface="Calibri"/>
                <a:ea typeface="Calibri"/>
                <a:cs typeface="Calibri"/>
                <a:sym typeface="Calibri"/>
              </a:defRPr>
            </a:lvl7pPr>
            <a:lvl8pPr lvl="7" algn="ctr">
              <a:spcBef>
                <a:spcPts val="0"/>
              </a:spcBef>
              <a:spcAft>
                <a:spcPts val="0"/>
              </a:spcAft>
              <a:buSzPts val="1400"/>
              <a:buNone/>
              <a:defRPr sz="4400">
                <a:solidFill>
                  <a:schemeClr val="dk1"/>
                </a:solidFill>
                <a:latin typeface="Calibri"/>
                <a:ea typeface="Calibri"/>
                <a:cs typeface="Calibri"/>
                <a:sym typeface="Calibri"/>
              </a:defRPr>
            </a:lvl8pPr>
            <a:lvl9pPr lvl="8" algn="ctr">
              <a:spcBef>
                <a:spcPts val="0"/>
              </a:spcBef>
              <a:spcAft>
                <a:spcPts val="0"/>
              </a:spcAft>
              <a:buSzPts val="1400"/>
              <a:buNone/>
              <a:defRPr sz="4400">
                <a:solidFill>
                  <a:schemeClr val="dk1"/>
                </a:solidFill>
                <a:latin typeface="Calibri"/>
                <a:ea typeface="Calibri"/>
                <a:cs typeface="Calibri"/>
                <a:sym typeface="Calibri"/>
              </a:defRPr>
            </a:lvl9pPr>
          </a:lstStyle>
          <a:p/>
        </p:txBody>
      </p:sp>
      <p:sp>
        <p:nvSpPr>
          <p:cNvPr id="23" name="Google Shape;23;p3"/>
          <p:cNvSpPr txBox="1"/>
          <p:nvPr>
            <p:ph idx="1" type="body"/>
          </p:nvPr>
        </p:nvSpPr>
        <p:spPr>
          <a:xfrm>
            <a:off x="457200" y="1600200"/>
            <a:ext cx="8229600" cy="45720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rgbClr val="7030A0"/>
              </a:buClr>
              <a:buSzPts val="2800"/>
              <a:buFont typeface="Noto Sans Symbols"/>
              <a:buChar char="✓"/>
              <a:defRPr>
                <a:latin typeface="Calibri"/>
                <a:ea typeface="Calibri"/>
                <a:cs typeface="Calibri"/>
                <a:sym typeface="Calibri"/>
              </a:defRPr>
            </a:lvl1pPr>
            <a:lvl2pPr indent="-381000" lvl="1" marL="914400" algn="l">
              <a:lnSpc>
                <a:spcPct val="100000"/>
              </a:lnSpc>
              <a:spcBef>
                <a:spcPts val="900"/>
              </a:spcBef>
              <a:spcAft>
                <a:spcPts val="0"/>
              </a:spcAft>
              <a:buClr>
                <a:srgbClr val="7030A0"/>
              </a:buClr>
              <a:buSzPts val="2400"/>
              <a:buFont typeface="Arial"/>
              <a:buChar char="•"/>
              <a:defRPr sz="2400">
                <a:latin typeface="Calibri"/>
                <a:ea typeface="Calibri"/>
                <a:cs typeface="Calibri"/>
                <a:sym typeface="Calibri"/>
              </a:defRPr>
            </a:lvl2pPr>
            <a:lvl3pPr indent="-381000" lvl="2" marL="1371600" algn="l">
              <a:lnSpc>
                <a:spcPct val="100000"/>
              </a:lnSpc>
              <a:spcBef>
                <a:spcPts val="600"/>
              </a:spcBef>
              <a:spcAft>
                <a:spcPts val="0"/>
              </a:spcAft>
              <a:buClr>
                <a:srgbClr val="7030A0"/>
              </a:buClr>
              <a:buSzPts val="2400"/>
              <a:buFont typeface="Arial"/>
              <a:buChar char="•"/>
              <a:defRPr>
                <a:latin typeface="Calibri"/>
                <a:ea typeface="Calibri"/>
                <a:cs typeface="Calibri"/>
                <a:sym typeface="Calibri"/>
              </a:defRPr>
            </a:lvl3pPr>
            <a:lvl4pPr indent="-355600" lvl="3" marL="1828800" algn="l">
              <a:lnSpc>
                <a:spcPct val="100000"/>
              </a:lnSpc>
              <a:spcBef>
                <a:spcPts val="600"/>
              </a:spcBef>
              <a:spcAft>
                <a:spcPts val="0"/>
              </a:spcAft>
              <a:buSzPts val="2000"/>
              <a:buChar char="–"/>
              <a:defRPr>
                <a:latin typeface="Calibri"/>
                <a:ea typeface="Calibri"/>
                <a:cs typeface="Calibri"/>
                <a:sym typeface="Calibri"/>
              </a:defRPr>
            </a:lvl4pPr>
            <a:lvl5pPr indent="-355600" lvl="4" marL="2286000" algn="l">
              <a:lnSpc>
                <a:spcPct val="100000"/>
              </a:lnSpc>
              <a:spcBef>
                <a:spcPts val="0"/>
              </a:spcBef>
              <a:spcAft>
                <a:spcPts val="0"/>
              </a:spcAft>
              <a:buSzPts val="2000"/>
              <a:buChar char="»"/>
              <a:defRPr>
                <a:latin typeface="Calibri"/>
                <a:ea typeface="Calibri"/>
                <a:cs typeface="Calibri"/>
                <a:sym typeface="Calibri"/>
              </a:defRPr>
            </a:lvl5pPr>
            <a:lvl6pPr indent="-355600" lvl="5" marL="2743200" algn="l">
              <a:lnSpc>
                <a:spcPct val="100000"/>
              </a:lnSpc>
              <a:spcBef>
                <a:spcPts val="0"/>
              </a:spcBef>
              <a:spcAft>
                <a:spcPts val="0"/>
              </a:spcAft>
              <a:buSzPts val="2000"/>
              <a:buChar char="•"/>
              <a:defRPr sz="2000">
                <a:solidFill>
                  <a:schemeClr val="dk1"/>
                </a:solidFill>
                <a:latin typeface="Calibri"/>
                <a:ea typeface="Calibri"/>
                <a:cs typeface="Calibri"/>
                <a:sym typeface="Calibri"/>
              </a:defRPr>
            </a:lvl6pPr>
            <a:lvl7pPr indent="-355600" lvl="6" marL="3200400" algn="l">
              <a:lnSpc>
                <a:spcPct val="100000"/>
              </a:lnSpc>
              <a:spcBef>
                <a:spcPts val="0"/>
              </a:spcBef>
              <a:spcAft>
                <a:spcPts val="0"/>
              </a:spcAft>
              <a:buSzPts val="2000"/>
              <a:buChar char="•"/>
              <a:defRPr sz="2000">
                <a:solidFill>
                  <a:schemeClr val="dk1"/>
                </a:solidFill>
                <a:latin typeface="Calibri"/>
                <a:ea typeface="Calibri"/>
                <a:cs typeface="Calibri"/>
                <a:sym typeface="Calibri"/>
              </a:defRPr>
            </a:lvl7pPr>
            <a:lvl8pPr indent="-355600" lvl="7" marL="3657600" algn="l">
              <a:lnSpc>
                <a:spcPct val="100000"/>
              </a:lnSpc>
              <a:spcBef>
                <a:spcPts val="0"/>
              </a:spcBef>
              <a:spcAft>
                <a:spcPts val="0"/>
              </a:spcAft>
              <a:buSzPts val="2000"/>
              <a:buChar char="•"/>
              <a:defRPr sz="2000">
                <a:solidFill>
                  <a:schemeClr val="dk1"/>
                </a:solidFill>
                <a:latin typeface="Calibri"/>
                <a:ea typeface="Calibri"/>
                <a:cs typeface="Calibri"/>
                <a:sym typeface="Calibri"/>
              </a:defRPr>
            </a:lvl8pPr>
            <a:lvl9pPr indent="-355600" lvl="8" marL="4114800" algn="l">
              <a:lnSpc>
                <a:spcPct val="100000"/>
              </a:lnSpc>
              <a:spcBef>
                <a:spcPts val="0"/>
              </a:spcBef>
              <a:spcAft>
                <a:spcPts val="0"/>
              </a:spcAft>
              <a:buSzPts val="2000"/>
              <a:buChar char="•"/>
              <a:defRPr sz="2000">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350"/>
              <a:buFont typeface="Calibri"/>
              <a:buNone/>
              <a:defRPr b="1"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4"/>
          <p:cNvSpPr txBox="1"/>
          <p:nvPr/>
        </p:nvSpPr>
        <p:spPr>
          <a:xfrm>
            <a:off x="365125" y="6248400"/>
            <a:ext cx="6950074"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Copyright © 2012 Pearson Education, Inc. publishing as Prentice Hall</a:t>
            </a:r>
            <a:endParaRPr/>
          </a:p>
        </p:txBody>
      </p:sp>
      <p:sp>
        <p:nvSpPr>
          <p:cNvPr id="27" name="Google Shape;27;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7030A0"/>
              </a:buClr>
              <a:buSzPts val="4000"/>
              <a:buFont typeface="Calibri"/>
              <a:buNone/>
              <a:defRPr>
                <a:solidFill>
                  <a:srgbClr val="7030A0"/>
                </a:solidFill>
              </a:defRPr>
            </a:lvl1pPr>
            <a:lvl2pPr lvl="1" algn="ctr">
              <a:spcBef>
                <a:spcPts val="0"/>
              </a:spcBef>
              <a:spcAft>
                <a:spcPts val="0"/>
              </a:spcAft>
              <a:buSzPts val="1400"/>
              <a:buNone/>
              <a:defRPr b="1" sz="4000">
                <a:solidFill>
                  <a:srgbClr val="A50021"/>
                </a:solidFill>
                <a:latin typeface="Calibri"/>
                <a:ea typeface="Calibri"/>
                <a:cs typeface="Calibri"/>
                <a:sym typeface="Calibri"/>
              </a:defRPr>
            </a:lvl2pPr>
            <a:lvl3pPr lvl="2" algn="ctr">
              <a:spcBef>
                <a:spcPts val="0"/>
              </a:spcBef>
              <a:spcAft>
                <a:spcPts val="0"/>
              </a:spcAft>
              <a:buSzPts val="1400"/>
              <a:buNone/>
              <a:defRPr b="1" sz="4000">
                <a:solidFill>
                  <a:srgbClr val="A50021"/>
                </a:solidFill>
                <a:latin typeface="Calibri"/>
                <a:ea typeface="Calibri"/>
                <a:cs typeface="Calibri"/>
                <a:sym typeface="Calibri"/>
              </a:defRPr>
            </a:lvl3pPr>
            <a:lvl4pPr lvl="3" algn="ctr">
              <a:spcBef>
                <a:spcPts val="0"/>
              </a:spcBef>
              <a:spcAft>
                <a:spcPts val="0"/>
              </a:spcAft>
              <a:buSzPts val="1400"/>
              <a:buNone/>
              <a:defRPr b="1" sz="4000">
                <a:solidFill>
                  <a:srgbClr val="A50021"/>
                </a:solidFill>
                <a:latin typeface="Calibri"/>
                <a:ea typeface="Calibri"/>
                <a:cs typeface="Calibri"/>
                <a:sym typeface="Calibri"/>
              </a:defRPr>
            </a:lvl4pPr>
            <a:lvl5pPr lvl="4" algn="ctr">
              <a:spcBef>
                <a:spcPts val="0"/>
              </a:spcBef>
              <a:spcAft>
                <a:spcPts val="0"/>
              </a:spcAft>
              <a:buSzPts val="1400"/>
              <a:buNone/>
              <a:defRPr b="1" sz="4000">
                <a:solidFill>
                  <a:srgbClr val="A50021"/>
                </a:solidFill>
                <a:latin typeface="Calibri"/>
                <a:ea typeface="Calibri"/>
                <a:cs typeface="Calibri"/>
                <a:sym typeface="Calibri"/>
              </a:defRPr>
            </a:lvl5pPr>
            <a:lvl6pPr lvl="5" algn="ctr">
              <a:spcBef>
                <a:spcPts val="0"/>
              </a:spcBef>
              <a:spcAft>
                <a:spcPts val="0"/>
              </a:spcAft>
              <a:buSzPts val="1400"/>
              <a:buNone/>
              <a:defRPr sz="4400">
                <a:solidFill>
                  <a:schemeClr val="dk1"/>
                </a:solidFill>
                <a:latin typeface="Calibri"/>
                <a:ea typeface="Calibri"/>
                <a:cs typeface="Calibri"/>
                <a:sym typeface="Calibri"/>
              </a:defRPr>
            </a:lvl6pPr>
            <a:lvl7pPr lvl="6" algn="ctr">
              <a:spcBef>
                <a:spcPts val="0"/>
              </a:spcBef>
              <a:spcAft>
                <a:spcPts val="0"/>
              </a:spcAft>
              <a:buSzPts val="1400"/>
              <a:buNone/>
              <a:defRPr sz="4400">
                <a:solidFill>
                  <a:schemeClr val="dk1"/>
                </a:solidFill>
                <a:latin typeface="Calibri"/>
                <a:ea typeface="Calibri"/>
                <a:cs typeface="Calibri"/>
                <a:sym typeface="Calibri"/>
              </a:defRPr>
            </a:lvl7pPr>
            <a:lvl8pPr lvl="7" algn="ctr">
              <a:spcBef>
                <a:spcPts val="0"/>
              </a:spcBef>
              <a:spcAft>
                <a:spcPts val="0"/>
              </a:spcAft>
              <a:buSzPts val="1400"/>
              <a:buNone/>
              <a:defRPr sz="4400">
                <a:solidFill>
                  <a:schemeClr val="dk1"/>
                </a:solidFill>
                <a:latin typeface="Calibri"/>
                <a:ea typeface="Calibri"/>
                <a:cs typeface="Calibri"/>
                <a:sym typeface="Calibri"/>
              </a:defRPr>
            </a:lvl8pPr>
            <a:lvl9pPr lvl="8" algn="ctr">
              <a:spcBef>
                <a:spcPts val="0"/>
              </a:spcBef>
              <a:spcAft>
                <a:spcPts val="0"/>
              </a:spcAft>
              <a:buSzPts val="1400"/>
              <a:buNone/>
              <a:defRPr sz="4400">
                <a:solidFill>
                  <a:schemeClr val="dk1"/>
                </a:solidFill>
                <a:latin typeface="Calibri"/>
                <a:ea typeface="Calibri"/>
                <a:cs typeface="Calibri"/>
                <a:sym typeface="Calibri"/>
              </a:defRPr>
            </a:lvl9pPr>
          </a:lstStyle>
          <a:p/>
        </p:txBody>
      </p:sp>
      <p:sp>
        <p:nvSpPr>
          <p:cNvPr id="28" name="Google Shape;28;p4"/>
          <p:cNvSpPr txBox="1"/>
          <p:nvPr>
            <p:ph idx="1" type="body"/>
          </p:nvPr>
        </p:nvSpPr>
        <p:spPr>
          <a:xfrm>
            <a:off x="457200" y="1554479"/>
            <a:ext cx="4038599" cy="461772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0"/>
              </a:spcBef>
              <a:spcAft>
                <a:spcPts val="0"/>
              </a:spcAft>
              <a:buSzPts val="2800"/>
              <a:buChar char="•"/>
              <a:defRPr sz="2800"/>
            </a:lvl1pPr>
            <a:lvl2pPr indent="-381000" lvl="1" marL="914400" algn="l">
              <a:lnSpc>
                <a:spcPct val="100000"/>
              </a:lnSpc>
              <a:spcBef>
                <a:spcPts val="0"/>
              </a:spcBef>
              <a:spcAft>
                <a:spcPts val="0"/>
              </a:spcAft>
              <a:buClr>
                <a:srgbClr val="7030A0"/>
              </a:buClr>
              <a:buSzPts val="2400"/>
              <a:buFont typeface="Arial"/>
              <a:buChar char="•"/>
              <a:defRPr sz="2400"/>
            </a:lvl2pPr>
            <a:lvl3pPr indent="-355600" lvl="2" marL="1371600" algn="l">
              <a:lnSpc>
                <a:spcPct val="100000"/>
              </a:lnSpc>
              <a:spcBef>
                <a:spcPts val="0"/>
              </a:spcBef>
              <a:spcAft>
                <a:spcPts val="0"/>
              </a:spcAft>
              <a:buSzPts val="2000"/>
              <a:buChar char="•"/>
              <a:defRPr sz="20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29" name="Google Shape;29;p4"/>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
          <p:cNvSpPr txBox="1"/>
          <p:nvPr>
            <p:ph idx="2" type="body"/>
          </p:nvPr>
        </p:nvSpPr>
        <p:spPr>
          <a:xfrm>
            <a:off x="4648200" y="1554479"/>
            <a:ext cx="4038599" cy="461772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0"/>
              </a:spcBef>
              <a:spcAft>
                <a:spcPts val="0"/>
              </a:spcAft>
              <a:buSzPts val="2800"/>
              <a:buChar char="•"/>
              <a:defRPr sz="2800"/>
            </a:lvl1pPr>
            <a:lvl2pPr indent="-381000" lvl="1" marL="914400" algn="l">
              <a:lnSpc>
                <a:spcPct val="100000"/>
              </a:lnSpc>
              <a:spcBef>
                <a:spcPts val="0"/>
              </a:spcBef>
              <a:spcAft>
                <a:spcPts val="0"/>
              </a:spcAft>
              <a:buSzPts val="2400"/>
              <a:buChar char="•"/>
              <a:defRPr sz="2400"/>
            </a:lvl2pPr>
            <a:lvl3pPr indent="-355600" lvl="2" marL="1371600" algn="l">
              <a:lnSpc>
                <a:spcPct val="100000"/>
              </a:lnSpc>
              <a:spcBef>
                <a:spcPts val="0"/>
              </a:spcBef>
              <a:spcAft>
                <a:spcPts val="0"/>
              </a:spcAft>
              <a:buSzPts val="2000"/>
              <a:buChar char="•"/>
              <a:defRPr sz="20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5F497A"/>
              </a:buClr>
              <a:buSzPts val="4000"/>
              <a:buFont typeface="Calibri"/>
              <a:buNone/>
              <a:defRPr/>
            </a:lvl1pPr>
            <a:lvl2pPr lvl="1" algn="ctr">
              <a:spcBef>
                <a:spcPts val="0"/>
              </a:spcBef>
              <a:spcAft>
                <a:spcPts val="0"/>
              </a:spcAft>
              <a:buSzPts val="1400"/>
              <a:buNone/>
              <a:defRPr b="1" sz="4000">
                <a:solidFill>
                  <a:srgbClr val="A50021"/>
                </a:solidFill>
                <a:latin typeface="Calibri"/>
                <a:ea typeface="Calibri"/>
                <a:cs typeface="Calibri"/>
                <a:sym typeface="Calibri"/>
              </a:defRPr>
            </a:lvl2pPr>
            <a:lvl3pPr lvl="2" algn="ctr">
              <a:spcBef>
                <a:spcPts val="0"/>
              </a:spcBef>
              <a:spcAft>
                <a:spcPts val="0"/>
              </a:spcAft>
              <a:buSzPts val="1400"/>
              <a:buNone/>
              <a:defRPr b="1" sz="4000">
                <a:solidFill>
                  <a:srgbClr val="A50021"/>
                </a:solidFill>
                <a:latin typeface="Calibri"/>
                <a:ea typeface="Calibri"/>
                <a:cs typeface="Calibri"/>
                <a:sym typeface="Calibri"/>
              </a:defRPr>
            </a:lvl3pPr>
            <a:lvl4pPr lvl="3" algn="ctr">
              <a:spcBef>
                <a:spcPts val="0"/>
              </a:spcBef>
              <a:spcAft>
                <a:spcPts val="0"/>
              </a:spcAft>
              <a:buSzPts val="1400"/>
              <a:buNone/>
              <a:defRPr b="1" sz="4000">
                <a:solidFill>
                  <a:srgbClr val="A50021"/>
                </a:solidFill>
                <a:latin typeface="Calibri"/>
                <a:ea typeface="Calibri"/>
                <a:cs typeface="Calibri"/>
                <a:sym typeface="Calibri"/>
              </a:defRPr>
            </a:lvl4pPr>
            <a:lvl5pPr lvl="4" algn="ctr">
              <a:spcBef>
                <a:spcPts val="0"/>
              </a:spcBef>
              <a:spcAft>
                <a:spcPts val="0"/>
              </a:spcAft>
              <a:buSzPts val="1400"/>
              <a:buNone/>
              <a:defRPr b="1" sz="4000">
                <a:solidFill>
                  <a:srgbClr val="A50021"/>
                </a:solidFill>
                <a:latin typeface="Calibri"/>
                <a:ea typeface="Calibri"/>
                <a:cs typeface="Calibri"/>
                <a:sym typeface="Calibri"/>
              </a:defRPr>
            </a:lvl5pPr>
            <a:lvl6pPr lvl="5" algn="ctr">
              <a:spcBef>
                <a:spcPts val="0"/>
              </a:spcBef>
              <a:spcAft>
                <a:spcPts val="0"/>
              </a:spcAft>
              <a:buSzPts val="1400"/>
              <a:buNone/>
              <a:defRPr sz="4400">
                <a:solidFill>
                  <a:schemeClr val="dk1"/>
                </a:solidFill>
                <a:latin typeface="Calibri"/>
                <a:ea typeface="Calibri"/>
                <a:cs typeface="Calibri"/>
                <a:sym typeface="Calibri"/>
              </a:defRPr>
            </a:lvl6pPr>
            <a:lvl7pPr lvl="6" algn="ctr">
              <a:spcBef>
                <a:spcPts val="0"/>
              </a:spcBef>
              <a:spcAft>
                <a:spcPts val="0"/>
              </a:spcAft>
              <a:buSzPts val="1400"/>
              <a:buNone/>
              <a:defRPr sz="4400">
                <a:solidFill>
                  <a:schemeClr val="dk1"/>
                </a:solidFill>
                <a:latin typeface="Calibri"/>
                <a:ea typeface="Calibri"/>
                <a:cs typeface="Calibri"/>
                <a:sym typeface="Calibri"/>
              </a:defRPr>
            </a:lvl7pPr>
            <a:lvl8pPr lvl="7" algn="ctr">
              <a:spcBef>
                <a:spcPts val="0"/>
              </a:spcBef>
              <a:spcAft>
                <a:spcPts val="0"/>
              </a:spcAft>
              <a:buSzPts val="1400"/>
              <a:buNone/>
              <a:defRPr sz="4400">
                <a:solidFill>
                  <a:schemeClr val="dk1"/>
                </a:solidFill>
                <a:latin typeface="Calibri"/>
                <a:ea typeface="Calibri"/>
                <a:cs typeface="Calibri"/>
                <a:sym typeface="Calibri"/>
              </a:defRPr>
            </a:lvl8pPr>
            <a:lvl9pPr lvl="8" algn="ctr">
              <a:spcBef>
                <a:spcPts val="0"/>
              </a:spcBef>
              <a:spcAft>
                <a:spcPts val="0"/>
              </a:spcAft>
              <a:buSzPts val="1400"/>
              <a:buNone/>
              <a:defRPr sz="4400">
                <a:solidFill>
                  <a:schemeClr val="dk1"/>
                </a:solidFill>
                <a:latin typeface="Calibri"/>
                <a:ea typeface="Calibri"/>
                <a:cs typeface="Calibri"/>
                <a:sym typeface="Calibri"/>
              </a:defRPr>
            </a:lvl9pPr>
          </a:lstStyle>
          <a:p/>
        </p:txBody>
      </p:sp>
      <p:sp>
        <p:nvSpPr>
          <p:cNvPr id="33" name="Google Shape;33;p5"/>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2400"/>
              <a:buFont typeface="Calibri"/>
              <a:buNone/>
              <a:defRPr b="1" sz="2400"/>
            </a:lvl1pPr>
            <a:lvl2pPr indent="-228600" lvl="1" marL="914400" algn="l">
              <a:lnSpc>
                <a:spcPct val="100000"/>
              </a:lnSpc>
              <a:spcBef>
                <a:spcPts val="0"/>
              </a:spcBef>
              <a:spcAft>
                <a:spcPts val="0"/>
              </a:spcAft>
              <a:buSzPts val="2000"/>
              <a:buFont typeface="Calibri"/>
              <a:buNone/>
              <a:defRPr b="1" sz="2000"/>
            </a:lvl2pPr>
            <a:lvl3pPr indent="-228600" lvl="2" marL="1371600" algn="l">
              <a:lnSpc>
                <a:spcPct val="100000"/>
              </a:lnSpc>
              <a:spcBef>
                <a:spcPts val="0"/>
              </a:spcBef>
              <a:spcAft>
                <a:spcPts val="0"/>
              </a:spcAft>
              <a:buSzPts val="1800"/>
              <a:buFont typeface="Calibri"/>
              <a:buNone/>
              <a:defRPr b="1" sz="1800"/>
            </a:lvl3pPr>
            <a:lvl4pPr indent="-228600" lvl="3" marL="1828800" algn="l">
              <a:lnSpc>
                <a:spcPct val="100000"/>
              </a:lnSpc>
              <a:spcBef>
                <a:spcPts val="0"/>
              </a:spcBef>
              <a:spcAft>
                <a:spcPts val="0"/>
              </a:spcAft>
              <a:buSzPts val="1600"/>
              <a:buFont typeface="Calibri"/>
              <a:buNone/>
              <a:defRPr b="1" sz="1600"/>
            </a:lvl4pPr>
            <a:lvl5pPr indent="-228600" lvl="4" marL="2286000" algn="l">
              <a:lnSpc>
                <a:spcPct val="100000"/>
              </a:lnSpc>
              <a:spcBef>
                <a:spcPts val="0"/>
              </a:spcBef>
              <a:spcAft>
                <a:spcPts val="0"/>
              </a:spcAft>
              <a:buSzPts val="1600"/>
              <a:buFont typeface="Calibri"/>
              <a:buNone/>
              <a:defRPr b="1" sz="1600"/>
            </a:lvl5pPr>
            <a:lvl6pPr indent="-228600" lvl="5" marL="2743200" algn="l">
              <a:lnSpc>
                <a:spcPct val="100000"/>
              </a:lnSpc>
              <a:spcBef>
                <a:spcPts val="0"/>
              </a:spcBef>
              <a:spcAft>
                <a:spcPts val="0"/>
              </a:spcAft>
              <a:buSzPts val="1600"/>
              <a:buFont typeface="Calibri"/>
              <a:buNone/>
              <a:defRPr b="1" sz="1600"/>
            </a:lvl6pPr>
            <a:lvl7pPr indent="-228600" lvl="6" marL="3200400" algn="l">
              <a:lnSpc>
                <a:spcPct val="100000"/>
              </a:lnSpc>
              <a:spcBef>
                <a:spcPts val="0"/>
              </a:spcBef>
              <a:spcAft>
                <a:spcPts val="0"/>
              </a:spcAft>
              <a:buSzPts val="1600"/>
              <a:buFont typeface="Calibri"/>
              <a:buNone/>
              <a:defRPr b="1" sz="1600"/>
            </a:lvl7pPr>
            <a:lvl8pPr indent="-228600" lvl="7" marL="3657600" algn="l">
              <a:lnSpc>
                <a:spcPct val="100000"/>
              </a:lnSpc>
              <a:spcBef>
                <a:spcPts val="0"/>
              </a:spcBef>
              <a:spcAft>
                <a:spcPts val="0"/>
              </a:spcAft>
              <a:buSzPts val="1600"/>
              <a:buFont typeface="Calibri"/>
              <a:buNone/>
              <a:defRPr b="1" sz="1600"/>
            </a:lvl8pPr>
            <a:lvl9pPr indent="-228600" lvl="8" marL="4114800" algn="l">
              <a:lnSpc>
                <a:spcPct val="100000"/>
              </a:lnSpc>
              <a:spcBef>
                <a:spcPts val="0"/>
              </a:spcBef>
              <a:spcAft>
                <a:spcPts val="0"/>
              </a:spcAft>
              <a:buSzPts val="1600"/>
              <a:buFont typeface="Calibri"/>
              <a:buNone/>
              <a:defRPr b="1" sz="1600"/>
            </a:lvl9pPr>
          </a:lstStyle>
          <a:p/>
        </p:txBody>
      </p:sp>
      <p:sp>
        <p:nvSpPr>
          <p:cNvPr id="34" name="Google Shape;34;p5"/>
          <p:cNvSpPr txBox="1"/>
          <p:nvPr>
            <p:ph idx="2" type="body"/>
          </p:nvPr>
        </p:nvSpPr>
        <p:spPr>
          <a:xfrm>
            <a:off x="457200" y="2174875"/>
            <a:ext cx="4040187" cy="3951287"/>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sz="2400"/>
            </a:lvl1pPr>
            <a:lvl2pPr indent="-355600" lvl="1" marL="914400" algn="l">
              <a:lnSpc>
                <a:spcPct val="100000"/>
              </a:lnSpc>
              <a:spcBef>
                <a:spcPts val="0"/>
              </a:spcBef>
              <a:spcAft>
                <a:spcPts val="0"/>
              </a:spcAft>
              <a:buSzPts val="2000"/>
              <a:buChar char="•"/>
              <a:defRPr sz="2000"/>
            </a:lvl2pPr>
            <a:lvl3pPr indent="-342900" lvl="2" marL="1371600" algn="l">
              <a:lnSpc>
                <a:spcPct val="100000"/>
              </a:lnSpc>
              <a:spcBef>
                <a:spcPts val="0"/>
              </a:spcBef>
              <a:spcAft>
                <a:spcPts val="0"/>
              </a:spcAft>
              <a:buSzPts val="1800"/>
              <a:buChar char="•"/>
              <a:defRPr sz="18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5" name="Google Shape;35;p5"/>
          <p:cNvSpPr txBox="1"/>
          <p:nvPr>
            <p:ph idx="3" type="body"/>
          </p:nvPr>
        </p:nvSpPr>
        <p:spPr>
          <a:xfrm>
            <a:off x="4645025" y="1535112"/>
            <a:ext cx="4041774"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2400"/>
              <a:buFont typeface="Calibri"/>
              <a:buNone/>
              <a:defRPr b="1" sz="2400"/>
            </a:lvl1pPr>
            <a:lvl2pPr indent="-228600" lvl="1" marL="914400" algn="l">
              <a:lnSpc>
                <a:spcPct val="100000"/>
              </a:lnSpc>
              <a:spcBef>
                <a:spcPts val="0"/>
              </a:spcBef>
              <a:spcAft>
                <a:spcPts val="0"/>
              </a:spcAft>
              <a:buSzPts val="2000"/>
              <a:buFont typeface="Calibri"/>
              <a:buNone/>
              <a:defRPr b="1" sz="2000"/>
            </a:lvl2pPr>
            <a:lvl3pPr indent="-228600" lvl="2" marL="1371600" algn="l">
              <a:lnSpc>
                <a:spcPct val="100000"/>
              </a:lnSpc>
              <a:spcBef>
                <a:spcPts val="0"/>
              </a:spcBef>
              <a:spcAft>
                <a:spcPts val="0"/>
              </a:spcAft>
              <a:buSzPts val="1800"/>
              <a:buFont typeface="Calibri"/>
              <a:buNone/>
              <a:defRPr b="1" sz="1800"/>
            </a:lvl3pPr>
            <a:lvl4pPr indent="-228600" lvl="3" marL="1828800" algn="l">
              <a:lnSpc>
                <a:spcPct val="100000"/>
              </a:lnSpc>
              <a:spcBef>
                <a:spcPts val="0"/>
              </a:spcBef>
              <a:spcAft>
                <a:spcPts val="0"/>
              </a:spcAft>
              <a:buSzPts val="1600"/>
              <a:buFont typeface="Calibri"/>
              <a:buNone/>
              <a:defRPr b="1" sz="1600"/>
            </a:lvl4pPr>
            <a:lvl5pPr indent="-228600" lvl="4" marL="2286000" algn="l">
              <a:lnSpc>
                <a:spcPct val="100000"/>
              </a:lnSpc>
              <a:spcBef>
                <a:spcPts val="0"/>
              </a:spcBef>
              <a:spcAft>
                <a:spcPts val="0"/>
              </a:spcAft>
              <a:buSzPts val="1600"/>
              <a:buFont typeface="Calibri"/>
              <a:buNone/>
              <a:defRPr b="1" sz="1600"/>
            </a:lvl5pPr>
            <a:lvl6pPr indent="-228600" lvl="5" marL="2743200" algn="l">
              <a:lnSpc>
                <a:spcPct val="100000"/>
              </a:lnSpc>
              <a:spcBef>
                <a:spcPts val="0"/>
              </a:spcBef>
              <a:spcAft>
                <a:spcPts val="0"/>
              </a:spcAft>
              <a:buSzPts val="1600"/>
              <a:buFont typeface="Calibri"/>
              <a:buNone/>
              <a:defRPr b="1" sz="1600"/>
            </a:lvl6pPr>
            <a:lvl7pPr indent="-228600" lvl="6" marL="3200400" algn="l">
              <a:lnSpc>
                <a:spcPct val="100000"/>
              </a:lnSpc>
              <a:spcBef>
                <a:spcPts val="0"/>
              </a:spcBef>
              <a:spcAft>
                <a:spcPts val="0"/>
              </a:spcAft>
              <a:buSzPts val="1600"/>
              <a:buFont typeface="Calibri"/>
              <a:buNone/>
              <a:defRPr b="1" sz="1600"/>
            </a:lvl7pPr>
            <a:lvl8pPr indent="-228600" lvl="7" marL="3657600" algn="l">
              <a:lnSpc>
                <a:spcPct val="100000"/>
              </a:lnSpc>
              <a:spcBef>
                <a:spcPts val="0"/>
              </a:spcBef>
              <a:spcAft>
                <a:spcPts val="0"/>
              </a:spcAft>
              <a:buSzPts val="1600"/>
              <a:buFont typeface="Calibri"/>
              <a:buNone/>
              <a:defRPr b="1" sz="1600"/>
            </a:lvl8pPr>
            <a:lvl9pPr indent="-228600" lvl="8" marL="4114800" algn="l">
              <a:lnSpc>
                <a:spcPct val="100000"/>
              </a:lnSpc>
              <a:spcBef>
                <a:spcPts val="0"/>
              </a:spcBef>
              <a:spcAft>
                <a:spcPts val="0"/>
              </a:spcAft>
              <a:buSzPts val="1600"/>
              <a:buFont typeface="Calibri"/>
              <a:buNone/>
              <a:defRPr b="1" sz="1600"/>
            </a:lvl9pPr>
          </a:lstStyle>
          <a:p/>
        </p:txBody>
      </p:sp>
      <p:sp>
        <p:nvSpPr>
          <p:cNvPr id="36" name="Google Shape;36;p5"/>
          <p:cNvSpPr txBox="1"/>
          <p:nvPr>
            <p:ph idx="4" type="body"/>
          </p:nvPr>
        </p:nvSpPr>
        <p:spPr>
          <a:xfrm>
            <a:off x="4645025" y="2174875"/>
            <a:ext cx="4041774" cy="3951287"/>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sz="2400"/>
            </a:lvl1pPr>
            <a:lvl2pPr indent="-355600" lvl="1" marL="914400" algn="l">
              <a:lnSpc>
                <a:spcPct val="100000"/>
              </a:lnSpc>
              <a:spcBef>
                <a:spcPts val="0"/>
              </a:spcBef>
              <a:spcAft>
                <a:spcPts val="0"/>
              </a:spcAft>
              <a:buSzPts val="2000"/>
              <a:buChar char="•"/>
              <a:defRPr sz="2000"/>
            </a:lvl2pPr>
            <a:lvl3pPr indent="-342900" lvl="2" marL="1371600" algn="l">
              <a:lnSpc>
                <a:spcPct val="100000"/>
              </a:lnSpc>
              <a:spcBef>
                <a:spcPts val="0"/>
              </a:spcBef>
              <a:spcAft>
                <a:spcPts val="0"/>
              </a:spcAft>
              <a:buSzPts val="1800"/>
              <a:buChar char="•"/>
              <a:defRPr sz="18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7" name="Google Shape;37;p5"/>
          <p:cNvSpPr txBox="1"/>
          <p:nvPr/>
        </p:nvSpPr>
        <p:spPr>
          <a:xfrm>
            <a:off x="365125" y="6248400"/>
            <a:ext cx="6950074"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Copyright © 2012 Pearson Education, Inc. publishing as Prentice Hall</a:t>
            </a:r>
            <a:endParaRPr/>
          </a:p>
        </p:txBody>
      </p:sp>
      <p:sp>
        <p:nvSpPr>
          <p:cNvPr id="38" name="Google Shape;38;p5"/>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
          <p:cNvSpPr txBox="1"/>
          <p:nvPr/>
        </p:nvSpPr>
        <p:spPr>
          <a:xfrm>
            <a:off x="365125" y="6248400"/>
            <a:ext cx="6950074"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a:buNone/>
            </a:pPr>
            <a:r>
              <a:rPr b="0" i="0" lang="en-US" sz="1400" u="none" cap="none" strike="noStrike">
                <a:solidFill>
                  <a:schemeClr val="dk1"/>
                </a:solidFill>
                <a:latin typeface="Arial"/>
                <a:ea typeface="Arial"/>
                <a:cs typeface="Arial"/>
                <a:sym typeface="Arial"/>
              </a:rPr>
              <a:t>Copyright © 2012 Pearson Education, Inc. publishing as Prentice Hall</a:t>
            </a:r>
            <a:endParaRPr/>
          </a:p>
        </p:txBody>
      </p:sp>
      <p:sp>
        <p:nvSpPr>
          <p:cNvPr id="41" name="Google Shape;41;p6"/>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7"/>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F497A"/>
              </a:buClr>
              <a:buSzPts val="4000"/>
              <a:buFont typeface="Calibri"/>
              <a:buNone/>
              <a:defRPr b="1" sz="4000" cap="none"/>
            </a:lvl1pPr>
            <a:lvl2pPr lvl="1" algn="ctr">
              <a:spcBef>
                <a:spcPts val="0"/>
              </a:spcBef>
              <a:spcAft>
                <a:spcPts val="0"/>
              </a:spcAft>
              <a:buSzPts val="1400"/>
              <a:buNone/>
              <a:defRPr b="1" sz="4000">
                <a:solidFill>
                  <a:srgbClr val="A50021"/>
                </a:solidFill>
                <a:latin typeface="Calibri"/>
                <a:ea typeface="Calibri"/>
                <a:cs typeface="Calibri"/>
                <a:sym typeface="Calibri"/>
              </a:defRPr>
            </a:lvl2pPr>
            <a:lvl3pPr lvl="2" algn="ctr">
              <a:spcBef>
                <a:spcPts val="0"/>
              </a:spcBef>
              <a:spcAft>
                <a:spcPts val="0"/>
              </a:spcAft>
              <a:buSzPts val="1400"/>
              <a:buNone/>
              <a:defRPr b="1" sz="4000">
                <a:solidFill>
                  <a:srgbClr val="A50021"/>
                </a:solidFill>
                <a:latin typeface="Calibri"/>
                <a:ea typeface="Calibri"/>
                <a:cs typeface="Calibri"/>
                <a:sym typeface="Calibri"/>
              </a:defRPr>
            </a:lvl3pPr>
            <a:lvl4pPr lvl="3" algn="ctr">
              <a:spcBef>
                <a:spcPts val="0"/>
              </a:spcBef>
              <a:spcAft>
                <a:spcPts val="0"/>
              </a:spcAft>
              <a:buSzPts val="1400"/>
              <a:buNone/>
              <a:defRPr b="1" sz="4000">
                <a:solidFill>
                  <a:srgbClr val="A50021"/>
                </a:solidFill>
                <a:latin typeface="Calibri"/>
                <a:ea typeface="Calibri"/>
                <a:cs typeface="Calibri"/>
                <a:sym typeface="Calibri"/>
              </a:defRPr>
            </a:lvl4pPr>
            <a:lvl5pPr lvl="4" algn="ctr">
              <a:spcBef>
                <a:spcPts val="0"/>
              </a:spcBef>
              <a:spcAft>
                <a:spcPts val="0"/>
              </a:spcAft>
              <a:buSzPts val="1400"/>
              <a:buNone/>
              <a:defRPr b="1" sz="4000">
                <a:solidFill>
                  <a:srgbClr val="A50021"/>
                </a:solidFill>
                <a:latin typeface="Calibri"/>
                <a:ea typeface="Calibri"/>
                <a:cs typeface="Calibri"/>
                <a:sym typeface="Calibri"/>
              </a:defRPr>
            </a:lvl5pPr>
            <a:lvl6pPr lvl="5" algn="ctr">
              <a:spcBef>
                <a:spcPts val="0"/>
              </a:spcBef>
              <a:spcAft>
                <a:spcPts val="0"/>
              </a:spcAft>
              <a:buSzPts val="1400"/>
              <a:buNone/>
              <a:defRPr sz="4400">
                <a:solidFill>
                  <a:schemeClr val="dk1"/>
                </a:solidFill>
                <a:latin typeface="Calibri"/>
                <a:ea typeface="Calibri"/>
                <a:cs typeface="Calibri"/>
                <a:sym typeface="Calibri"/>
              </a:defRPr>
            </a:lvl6pPr>
            <a:lvl7pPr lvl="6" algn="ctr">
              <a:spcBef>
                <a:spcPts val="0"/>
              </a:spcBef>
              <a:spcAft>
                <a:spcPts val="0"/>
              </a:spcAft>
              <a:buSzPts val="1400"/>
              <a:buNone/>
              <a:defRPr sz="4400">
                <a:solidFill>
                  <a:schemeClr val="dk1"/>
                </a:solidFill>
                <a:latin typeface="Calibri"/>
                <a:ea typeface="Calibri"/>
                <a:cs typeface="Calibri"/>
                <a:sym typeface="Calibri"/>
              </a:defRPr>
            </a:lvl7pPr>
            <a:lvl8pPr lvl="7" algn="ctr">
              <a:spcBef>
                <a:spcPts val="0"/>
              </a:spcBef>
              <a:spcAft>
                <a:spcPts val="0"/>
              </a:spcAft>
              <a:buSzPts val="1400"/>
              <a:buNone/>
              <a:defRPr sz="4400">
                <a:solidFill>
                  <a:schemeClr val="dk1"/>
                </a:solidFill>
                <a:latin typeface="Calibri"/>
                <a:ea typeface="Calibri"/>
                <a:cs typeface="Calibri"/>
                <a:sym typeface="Calibri"/>
              </a:defRPr>
            </a:lvl8pPr>
            <a:lvl9pPr lvl="8" algn="ctr">
              <a:spcBef>
                <a:spcPts val="0"/>
              </a:spcBef>
              <a:spcAft>
                <a:spcPts val="0"/>
              </a:spcAft>
              <a:buSzPts val="1400"/>
              <a:buNone/>
              <a:defRPr sz="4400">
                <a:solidFill>
                  <a:schemeClr val="dk1"/>
                </a:solidFill>
                <a:latin typeface="Calibri"/>
                <a:ea typeface="Calibri"/>
                <a:cs typeface="Calibri"/>
                <a:sym typeface="Calibri"/>
              </a:defRPr>
            </a:lvl9pPr>
          </a:lstStyle>
          <a:p/>
        </p:txBody>
      </p:sp>
      <p:sp>
        <p:nvSpPr>
          <p:cNvPr id="44" name="Google Shape;44;p7"/>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0"/>
              </a:spcBef>
              <a:spcAft>
                <a:spcPts val="0"/>
              </a:spcAft>
              <a:buClr>
                <a:srgbClr val="888888"/>
              </a:buClr>
              <a:buSzPts val="1800"/>
              <a:buFont typeface="Calibri"/>
              <a:buNone/>
              <a:defRPr sz="1800">
                <a:solidFill>
                  <a:srgbClr val="888888"/>
                </a:solidFill>
              </a:defRPr>
            </a:lvl2pPr>
            <a:lvl3pPr indent="-228600" lvl="2" marL="1371600" algn="l">
              <a:lnSpc>
                <a:spcPct val="100000"/>
              </a:lnSpc>
              <a:spcBef>
                <a:spcPts val="0"/>
              </a:spcBef>
              <a:spcAft>
                <a:spcPts val="0"/>
              </a:spcAft>
              <a:buClr>
                <a:srgbClr val="888888"/>
              </a:buClr>
              <a:buSzPts val="1600"/>
              <a:buFont typeface="Calibri"/>
              <a:buNone/>
              <a:defRPr sz="1600">
                <a:solidFill>
                  <a:srgbClr val="888888"/>
                </a:solidFill>
              </a:defRPr>
            </a:lvl3pPr>
            <a:lvl4pPr indent="-228600" lvl="3" marL="1828800" algn="l">
              <a:lnSpc>
                <a:spcPct val="100000"/>
              </a:lnSpc>
              <a:spcBef>
                <a:spcPts val="0"/>
              </a:spcBef>
              <a:spcAft>
                <a:spcPts val="0"/>
              </a:spcAft>
              <a:buClr>
                <a:srgbClr val="888888"/>
              </a:buClr>
              <a:buSzPts val="1400"/>
              <a:buFont typeface="Calibri"/>
              <a:buNone/>
              <a:defRPr sz="1400">
                <a:solidFill>
                  <a:srgbClr val="888888"/>
                </a:solidFill>
              </a:defRPr>
            </a:lvl4pPr>
            <a:lvl5pPr indent="-228600" lvl="4" marL="2286000" algn="l">
              <a:lnSpc>
                <a:spcPct val="100000"/>
              </a:lnSpc>
              <a:spcBef>
                <a:spcPts val="0"/>
              </a:spcBef>
              <a:spcAft>
                <a:spcPts val="0"/>
              </a:spcAft>
              <a:buClr>
                <a:srgbClr val="888888"/>
              </a:buClr>
              <a:buSzPts val="1400"/>
              <a:buFont typeface="Calibri"/>
              <a:buNone/>
              <a:defRPr sz="1400">
                <a:solidFill>
                  <a:srgbClr val="888888"/>
                </a:solidFill>
              </a:defRPr>
            </a:lvl5pPr>
            <a:lvl6pPr indent="-228600" lvl="5" marL="2743200" algn="l">
              <a:lnSpc>
                <a:spcPct val="100000"/>
              </a:lnSpc>
              <a:spcBef>
                <a:spcPts val="0"/>
              </a:spcBef>
              <a:spcAft>
                <a:spcPts val="0"/>
              </a:spcAft>
              <a:buClr>
                <a:srgbClr val="888888"/>
              </a:buClr>
              <a:buSzPts val="1400"/>
              <a:buFont typeface="Calibri"/>
              <a:buNone/>
              <a:defRPr sz="1400">
                <a:solidFill>
                  <a:srgbClr val="888888"/>
                </a:solidFill>
              </a:defRPr>
            </a:lvl6pPr>
            <a:lvl7pPr indent="-228600" lvl="6" marL="3200400" algn="l">
              <a:lnSpc>
                <a:spcPct val="100000"/>
              </a:lnSpc>
              <a:spcBef>
                <a:spcPts val="0"/>
              </a:spcBef>
              <a:spcAft>
                <a:spcPts val="0"/>
              </a:spcAft>
              <a:buClr>
                <a:srgbClr val="888888"/>
              </a:buClr>
              <a:buSzPts val="1400"/>
              <a:buFont typeface="Calibri"/>
              <a:buNone/>
              <a:defRPr sz="1400">
                <a:solidFill>
                  <a:srgbClr val="888888"/>
                </a:solidFill>
              </a:defRPr>
            </a:lvl7pPr>
            <a:lvl8pPr indent="-228600" lvl="7" marL="3657600" algn="l">
              <a:lnSpc>
                <a:spcPct val="100000"/>
              </a:lnSpc>
              <a:spcBef>
                <a:spcPts val="0"/>
              </a:spcBef>
              <a:spcAft>
                <a:spcPts val="0"/>
              </a:spcAft>
              <a:buClr>
                <a:srgbClr val="888888"/>
              </a:buClr>
              <a:buSzPts val="1400"/>
              <a:buFont typeface="Calibri"/>
              <a:buNone/>
              <a:defRPr sz="1400">
                <a:solidFill>
                  <a:srgbClr val="888888"/>
                </a:solidFill>
              </a:defRPr>
            </a:lvl8pPr>
            <a:lvl9pPr indent="-228600" lvl="8" marL="4114800" algn="l">
              <a:lnSpc>
                <a:spcPct val="100000"/>
              </a:lnSpc>
              <a:spcBef>
                <a:spcPts val="0"/>
              </a:spcBef>
              <a:spcAft>
                <a:spcPts val="0"/>
              </a:spcAft>
              <a:buClr>
                <a:srgbClr val="888888"/>
              </a:buClr>
              <a:buSzPts val="1400"/>
              <a:buFont typeface="Calibri"/>
              <a:buNone/>
              <a:defRPr sz="1400">
                <a:solidFill>
                  <a:srgbClr val="888888"/>
                </a:solidFill>
              </a:defRPr>
            </a:lvl9pPr>
          </a:lstStyle>
          <a:p/>
        </p:txBody>
      </p:sp>
      <p:sp>
        <p:nvSpPr>
          <p:cNvPr id="45" name="Google Shape;45;p7"/>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6" name="Google Shape;46;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7" name="Google Shape;47;p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5F497A"/>
              </a:buClr>
              <a:buSzPts val="4000"/>
              <a:buFont typeface="Calibri"/>
              <a:buNone/>
              <a:defRPr b="1" sz="4000">
                <a:solidFill>
                  <a:srgbClr val="5F497A"/>
                </a:solidFill>
                <a:latin typeface="Calibri"/>
                <a:ea typeface="Calibri"/>
                <a:cs typeface="Calibri"/>
                <a:sym typeface="Calibri"/>
              </a:defRPr>
            </a:lvl1pPr>
            <a:lvl2pPr lvl="1" algn="ctr">
              <a:spcBef>
                <a:spcPts val="0"/>
              </a:spcBef>
              <a:spcAft>
                <a:spcPts val="0"/>
              </a:spcAft>
              <a:buSzPts val="1400"/>
              <a:buNone/>
              <a:defRPr b="1" sz="4000">
                <a:solidFill>
                  <a:srgbClr val="A50021"/>
                </a:solidFill>
                <a:latin typeface="Calibri"/>
                <a:ea typeface="Calibri"/>
                <a:cs typeface="Calibri"/>
                <a:sym typeface="Calibri"/>
              </a:defRPr>
            </a:lvl2pPr>
            <a:lvl3pPr lvl="2" algn="ctr">
              <a:spcBef>
                <a:spcPts val="0"/>
              </a:spcBef>
              <a:spcAft>
                <a:spcPts val="0"/>
              </a:spcAft>
              <a:buSzPts val="1400"/>
              <a:buNone/>
              <a:defRPr b="1" sz="4000">
                <a:solidFill>
                  <a:srgbClr val="A50021"/>
                </a:solidFill>
                <a:latin typeface="Calibri"/>
                <a:ea typeface="Calibri"/>
                <a:cs typeface="Calibri"/>
                <a:sym typeface="Calibri"/>
              </a:defRPr>
            </a:lvl3pPr>
            <a:lvl4pPr lvl="3" algn="ctr">
              <a:spcBef>
                <a:spcPts val="0"/>
              </a:spcBef>
              <a:spcAft>
                <a:spcPts val="0"/>
              </a:spcAft>
              <a:buSzPts val="1400"/>
              <a:buNone/>
              <a:defRPr b="1" sz="4000">
                <a:solidFill>
                  <a:srgbClr val="A50021"/>
                </a:solidFill>
                <a:latin typeface="Calibri"/>
                <a:ea typeface="Calibri"/>
                <a:cs typeface="Calibri"/>
                <a:sym typeface="Calibri"/>
              </a:defRPr>
            </a:lvl4pPr>
            <a:lvl5pPr lvl="4" algn="ctr">
              <a:spcBef>
                <a:spcPts val="0"/>
              </a:spcBef>
              <a:spcAft>
                <a:spcPts val="0"/>
              </a:spcAft>
              <a:buSzPts val="1400"/>
              <a:buNone/>
              <a:defRPr b="1" sz="4000">
                <a:solidFill>
                  <a:srgbClr val="A50021"/>
                </a:solidFill>
                <a:latin typeface="Calibri"/>
                <a:ea typeface="Calibri"/>
                <a:cs typeface="Calibri"/>
                <a:sym typeface="Calibri"/>
              </a:defRPr>
            </a:lvl5pPr>
            <a:lvl6pPr lvl="5" algn="ctr">
              <a:spcBef>
                <a:spcPts val="0"/>
              </a:spcBef>
              <a:spcAft>
                <a:spcPts val="0"/>
              </a:spcAft>
              <a:buSzPts val="1400"/>
              <a:buNone/>
              <a:defRPr sz="4400">
                <a:solidFill>
                  <a:schemeClr val="dk1"/>
                </a:solidFill>
                <a:latin typeface="Calibri"/>
                <a:ea typeface="Calibri"/>
                <a:cs typeface="Calibri"/>
                <a:sym typeface="Calibri"/>
              </a:defRPr>
            </a:lvl6pPr>
            <a:lvl7pPr lvl="6" algn="ctr">
              <a:spcBef>
                <a:spcPts val="0"/>
              </a:spcBef>
              <a:spcAft>
                <a:spcPts val="0"/>
              </a:spcAft>
              <a:buSzPts val="1400"/>
              <a:buNone/>
              <a:defRPr sz="4400">
                <a:solidFill>
                  <a:schemeClr val="dk1"/>
                </a:solidFill>
                <a:latin typeface="Calibri"/>
                <a:ea typeface="Calibri"/>
                <a:cs typeface="Calibri"/>
                <a:sym typeface="Calibri"/>
              </a:defRPr>
            </a:lvl7pPr>
            <a:lvl8pPr lvl="7" algn="ctr">
              <a:spcBef>
                <a:spcPts val="0"/>
              </a:spcBef>
              <a:spcAft>
                <a:spcPts val="0"/>
              </a:spcAft>
              <a:buSzPts val="1400"/>
              <a:buNone/>
              <a:defRPr sz="4400">
                <a:solidFill>
                  <a:schemeClr val="dk1"/>
                </a:solidFill>
                <a:latin typeface="Calibri"/>
                <a:ea typeface="Calibri"/>
                <a:cs typeface="Calibri"/>
                <a:sym typeface="Calibri"/>
              </a:defRPr>
            </a:lvl8pPr>
            <a:lvl9pPr lvl="8" algn="ctr">
              <a:spcBef>
                <a:spcPts val="0"/>
              </a:spcBef>
              <a:spcAft>
                <a:spcPts val="0"/>
              </a:spcAft>
              <a:buSzPts val="1400"/>
              <a:buNone/>
              <a:defRPr sz="4400">
                <a:solidFill>
                  <a:schemeClr val="dk1"/>
                </a:solidFill>
                <a:latin typeface="Calibri"/>
                <a:ea typeface="Calibri"/>
                <a:cs typeface="Calibri"/>
                <a:sym typeface="Calibri"/>
              </a:defRPr>
            </a:lvl9pPr>
          </a:lstStyle>
          <a:p/>
        </p:txBody>
      </p:sp>
      <p:sp>
        <p:nvSpPr>
          <p:cNvPr id="50" name="Google Shape;50;p8"/>
          <p:cNvSpPr txBox="1"/>
          <p:nvPr/>
        </p:nvSpPr>
        <p:spPr>
          <a:xfrm>
            <a:off x="365125" y="6248400"/>
            <a:ext cx="6950074"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a:buNone/>
            </a:pPr>
            <a:r>
              <a:rPr b="0" i="0" lang="en-US" sz="1400" u="none" cap="none" strike="noStrike">
                <a:solidFill>
                  <a:schemeClr val="dk1"/>
                </a:solidFill>
                <a:latin typeface="Arial"/>
                <a:ea typeface="Arial"/>
                <a:cs typeface="Arial"/>
                <a:sym typeface="Arial"/>
              </a:rPr>
              <a:t>Copyright © 2012 Pearson Education, Inc. publishing as Prentice Hall</a:t>
            </a:r>
            <a:endParaRPr/>
          </a:p>
        </p:txBody>
      </p:sp>
      <p:sp>
        <p:nvSpPr>
          <p:cNvPr id="51" name="Google Shape;51;p8"/>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50"/>
              <a:buFont typeface="Arial"/>
              <a:buNone/>
              <a:defRPr b="1"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5F497A"/>
              </a:buClr>
              <a:buSzPts val="4000"/>
              <a:buFont typeface="Calibri"/>
              <a:buNone/>
              <a:defRPr b="1" i="0" sz="4000" u="none" cap="none" strike="noStrike">
                <a:solidFill>
                  <a:srgbClr val="5F497A"/>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A5002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9"/>
          <p:cNvSpPr txBox="1"/>
          <p:nvPr/>
        </p:nvSpPr>
        <p:spPr>
          <a:xfrm>
            <a:off x="304800" y="6248400"/>
            <a:ext cx="7010400" cy="33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400"/>
              <a:buFont typeface="Arial"/>
              <a:buNone/>
            </a:pPr>
            <a:r>
              <a:rPr b="1" i="0" lang="en-US" sz="1600" u="none" cap="none" strike="noStrike">
                <a:solidFill>
                  <a:srgbClr val="7030A0"/>
                </a:solidFill>
                <a:latin typeface="Arial"/>
                <a:ea typeface="Arial"/>
                <a:cs typeface="Arial"/>
                <a:sym typeface="Arial"/>
              </a:rPr>
              <a:t>Copyright © 2012 Pearson Education, Inc. publishing as Prentice Hall</a:t>
            </a:r>
            <a:endParaRPr/>
          </a:p>
        </p:txBody>
      </p:sp>
      <p:sp>
        <p:nvSpPr>
          <p:cNvPr id="58" name="Google Shape;58;p9"/>
          <p:cNvSpPr txBox="1"/>
          <p:nvPr/>
        </p:nvSpPr>
        <p:spPr>
          <a:xfrm>
            <a:off x="4572000" y="1447800"/>
            <a:ext cx="4572000" cy="31854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800"/>
              <a:buFont typeface="Arial"/>
              <a:buNone/>
            </a:pPr>
            <a:r>
              <a:rPr b="1" i="1" lang="en-US" sz="3200" u="none" cap="none" strike="noStrike">
                <a:solidFill>
                  <a:srgbClr val="7030A0"/>
                </a:solidFill>
                <a:latin typeface="Arial"/>
                <a:ea typeface="Arial"/>
                <a:cs typeface="Arial"/>
                <a:sym typeface="Arial"/>
              </a:rPr>
              <a:t>Digital Planet:</a:t>
            </a:r>
            <a:endParaRPr/>
          </a:p>
          <a:p>
            <a:pPr indent="0" lvl="0" marL="0" marR="0" rtl="0" algn="ctr">
              <a:lnSpc>
                <a:spcPct val="100000"/>
              </a:lnSpc>
              <a:spcBef>
                <a:spcPts val="1800"/>
              </a:spcBef>
              <a:spcAft>
                <a:spcPts val="0"/>
              </a:spcAft>
              <a:buClr>
                <a:srgbClr val="7030A0"/>
              </a:buClr>
              <a:buSzPts val="750"/>
              <a:buFont typeface="Calibri"/>
              <a:buNone/>
            </a:pPr>
            <a:r>
              <a:rPr b="1" i="1" lang="en-US" sz="3000" u="none" cap="none" strike="noStrike">
                <a:solidFill>
                  <a:srgbClr val="7030A0"/>
                </a:solidFill>
                <a:latin typeface="Calibri"/>
                <a:ea typeface="Calibri"/>
                <a:cs typeface="Calibri"/>
                <a:sym typeface="Calibri"/>
              </a:rPr>
              <a:t>Tomorrow’s Technology</a:t>
            </a:r>
            <a:br>
              <a:rPr b="1" i="1" lang="en-US" sz="3000" u="none" cap="none" strike="noStrike">
                <a:solidFill>
                  <a:srgbClr val="7030A0"/>
                </a:solidFill>
                <a:latin typeface="Calibri"/>
                <a:ea typeface="Calibri"/>
                <a:cs typeface="Calibri"/>
                <a:sym typeface="Calibri"/>
              </a:rPr>
            </a:br>
            <a:r>
              <a:rPr b="1" i="1" lang="en-US" sz="3000" u="none" cap="none" strike="noStrike">
                <a:solidFill>
                  <a:srgbClr val="7030A0"/>
                </a:solidFill>
                <a:latin typeface="Calibri"/>
                <a:ea typeface="Calibri"/>
                <a:cs typeface="Calibri"/>
                <a:sym typeface="Calibri"/>
              </a:rPr>
              <a:t> and You</a:t>
            </a:r>
            <a:endParaRPr/>
          </a:p>
          <a:p>
            <a:pPr indent="0" lvl="0" marL="0" marR="0" rtl="0" algn="ctr">
              <a:lnSpc>
                <a:spcPct val="100000"/>
              </a:lnSpc>
              <a:spcBef>
                <a:spcPts val="2400"/>
              </a:spcBef>
              <a:spcAft>
                <a:spcPts val="0"/>
              </a:spcAft>
              <a:buClr>
                <a:schemeClr val="dk1"/>
              </a:buClr>
              <a:buSzPts val="600"/>
              <a:buFont typeface="Calibri"/>
              <a:buNone/>
            </a:pPr>
            <a:r>
              <a:rPr b="0" i="0" lang="en-US" sz="2400" u="none" cap="none" strike="noStrike">
                <a:solidFill>
                  <a:schemeClr val="dk1"/>
                </a:solidFill>
                <a:latin typeface="Calibri"/>
                <a:ea typeface="Calibri"/>
                <a:cs typeface="Calibri"/>
                <a:sym typeface="Calibri"/>
              </a:rPr>
              <a:t>George Beekman </a:t>
            </a:r>
            <a:r>
              <a:rPr b="0" i="0" lang="en-US" sz="2400" u="none" cap="none" strike="noStrike">
                <a:solidFill>
                  <a:srgbClr val="7030A0"/>
                </a:solidFill>
                <a:latin typeface="Calibri"/>
                <a:ea typeface="Calibri"/>
                <a:cs typeface="Calibri"/>
                <a:sym typeface="Calibri"/>
              </a:rPr>
              <a:t>•</a:t>
            </a:r>
            <a:r>
              <a:rPr b="0" i="0" lang="en-US" sz="2400" u="none" cap="none" strike="noStrike">
                <a:solidFill>
                  <a:schemeClr val="dk1"/>
                </a:solidFill>
                <a:latin typeface="Calibri"/>
                <a:ea typeface="Calibri"/>
                <a:cs typeface="Calibri"/>
                <a:sym typeface="Calibri"/>
              </a:rPr>
              <a:t> Ben Beekman</a:t>
            </a:r>
            <a:endParaRPr/>
          </a:p>
          <a:p>
            <a:pPr indent="0" lvl="0" marL="0" marR="0" rtl="0" algn="ctr">
              <a:lnSpc>
                <a:spcPct val="100000"/>
              </a:lnSpc>
              <a:spcBef>
                <a:spcPts val="1600"/>
              </a:spcBef>
              <a:spcAft>
                <a:spcPts val="0"/>
              </a:spcAft>
              <a:buClr>
                <a:schemeClr val="dk1"/>
              </a:buClr>
              <a:buSzPts val="800"/>
              <a:buFont typeface="Calibri"/>
              <a:buNone/>
            </a:pPr>
            <a:r>
              <a:rPr b="0" i="0" lang="en-US" sz="32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Tenth Edition</a:t>
            </a:r>
            <a:endParaRPr/>
          </a:p>
        </p:txBody>
      </p:sp>
      <p:pic>
        <p:nvPicPr>
          <p:cNvPr id="59" name="Google Shape;59;p9"/>
          <p:cNvPicPr preferRelativeResize="0"/>
          <p:nvPr/>
        </p:nvPicPr>
        <p:blipFill rotWithShape="1">
          <a:blip r:embed="rId3">
            <a:alphaModFix/>
          </a:blip>
          <a:srcRect b="0" l="0" r="0" t="0"/>
          <a:stretch/>
        </p:blipFill>
        <p:spPr>
          <a:xfrm>
            <a:off x="457200" y="558799"/>
            <a:ext cx="4147637" cy="5486399"/>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Bits, Bytes, and Buzzwords</a:t>
            </a:r>
            <a:endParaRPr/>
          </a:p>
        </p:txBody>
      </p:sp>
      <p:sp>
        <p:nvSpPr>
          <p:cNvPr id="135" name="Google Shape;135;p18"/>
          <p:cNvSpPr txBox="1"/>
          <p:nvPr>
            <p:ph idx="1" type="body"/>
          </p:nvPr>
        </p:nvSpPr>
        <p:spPr>
          <a:xfrm>
            <a:off x="457200" y="1535112"/>
            <a:ext cx="8229600" cy="6397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700"/>
              <a:buFont typeface="Arial"/>
              <a:buNone/>
            </a:pPr>
            <a:r>
              <a:rPr b="1" i="0" lang="en-US" sz="2800" u="none" cap="none" strike="noStrike">
                <a:solidFill>
                  <a:schemeClr val="dk1"/>
                </a:solidFill>
                <a:latin typeface="Calibri"/>
                <a:ea typeface="Calibri"/>
                <a:cs typeface="Calibri"/>
                <a:sym typeface="Calibri"/>
              </a:rPr>
              <a:t>Byte = 8 bits or one character in ASCII </a:t>
            </a:r>
            <a:endParaRPr/>
          </a:p>
        </p:txBody>
      </p:sp>
      <p:sp>
        <p:nvSpPr>
          <p:cNvPr id="136" name="Google Shape;136;p18"/>
          <p:cNvSpPr txBox="1"/>
          <p:nvPr>
            <p:ph idx="2" type="body"/>
          </p:nvPr>
        </p:nvSpPr>
        <p:spPr>
          <a:xfrm>
            <a:off x="914400" y="2174875"/>
            <a:ext cx="3657600" cy="262572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Kilobyte </a:t>
            </a:r>
            <a:r>
              <a:rPr b="0" i="0" lang="en-US" sz="2600" u="none" cap="none" strike="noStrike">
                <a:solidFill>
                  <a:schemeClr val="dk1"/>
                </a:solidFill>
                <a:latin typeface="Calibri"/>
                <a:ea typeface="Calibri"/>
                <a:cs typeface="Calibri"/>
                <a:sym typeface="Calibri"/>
              </a:rPr>
              <a:t>(KB, K)</a:t>
            </a:r>
            <a:endParaRPr/>
          </a:p>
          <a:p>
            <a:pPr indent="-342900" lvl="0" marL="342900" marR="0" rtl="0" algn="l">
              <a:lnSpc>
                <a:spcPct val="100000"/>
              </a:lnSpc>
              <a:spcBef>
                <a:spcPts val="52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Megabyte</a:t>
            </a:r>
            <a:r>
              <a:rPr b="0" i="0" lang="en-US" sz="2600" u="none" cap="none" strike="noStrike">
                <a:solidFill>
                  <a:schemeClr val="dk1"/>
                </a:solidFill>
                <a:latin typeface="Calibri"/>
                <a:ea typeface="Calibri"/>
                <a:cs typeface="Calibri"/>
                <a:sym typeface="Calibri"/>
              </a:rPr>
              <a:t> (meg, MB)</a:t>
            </a:r>
            <a:endParaRPr/>
          </a:p>
          <a:p>
            <a:pPr indent="-342900" lvl="0" marL="342900" marR="0" rtl="0" algn="l">
              <a:lnSpc>
                <a:spcPct val="100000"/>
              </a:lnSpc>
              <a:spcBef>
                <a:spcPts val="52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Gigabyte</a:t>
            </a:r>
            <a:r>
              <a:rPr b="0" i="0" lang="en-US" sz="2600" u="none" cap="none" strike="noStrike">
                <a:solidFill>
                  <a:schemeClr val="dk1"/>
                </a:solidFill>
                <a:latin typeface="Calibri"/>
                <a:ea typeface="Calibri"/>
                <a:cs typeface="Calibri"/>
                <a:sym typeface="Calibri"/>
              </a:rPr>
              <a:t> (gig, GB)</a:t>
            </a:r>
            <a:endParaRPr/>
          </a:p>
          <a:p>
            <a:pPr indent="-342900" lvl="0" marL="342900" marR="0" rtl="0" algn="l">
              <a:lnSpc>
                <a:spcPct val="100000"/>
              </a:lnSpc>
              <a:spcBef>
                <a:spcPts val="52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Terabyte</a:t>
            </a:r>
            <a:r>
              <a:rPr b="0" i="0" lang="en-US" sz="2600" u="none" cap="none" strike="noStrike">
                <a:solidFill>
                  <a:schemeClr val="dk1"/>
                </a:solidFill>
                <a:latin typeface="Calibri"/>
                <a:ea typeface="Calibri"/>
                <a:cs typeface="Calibri"/>
                <a:sym typeface="Calibri"/>
              </a:rPr>
              <a:t> (TB)</a:t>
            </a:r>
            <a:endParaRPr/>
          </a:p>
          <a:p>
            <a:pPr indent="-342900" lvl="0" marL="342900" marR="0" rtl="0" algn="l">
              <a:lnSpc>
                <a:spcPct val="100000"/>
              </a:lnSpc>
              <a:spcBef>
                <a:spcPts val="52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Petabyte</a:t>
            </a:r>
            <a:r>
              <a:rPr b="0" i="0" lang="en-US" sz="2600" u="none" cap="none" strike="noStrike">
                <a:solidFill>
                  <a:schemeClr val="dk1"/>
                </a:solidFill>
                <a:latin typeface="Calibri"/>
                <a:ea typeface="Calibri"/>
                <a:cs typeface="Calibri"/>
                <a:sym typeface="Calibri"/>
              </a:rPr>
              <a:t> (PB)</a:t>
            </a:r>
            <a:endParaRPr/>
          </a:p>
        </p:txBody>
      </p:sp>
      <p:sp>
        <p:nvSpPr>
          <p:cNvPr id="137" name="Google Shape;137;p18"/>
          <p:cNvSpPr txBox="1"/>
          <p:nvPr>
            <p:ph idx="3" type="body"/>
          </p:nvPr>
        </p:nvSpPr>
        <p:spPr>
          <a:xfrm>
            <a:off x="4572000" y="2174875"/>
            <a:ext cx="4572000" cy="26257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50"/>
              <a:buFont typeface="Arial"/>
              <a:buNone/>
            </a:pPr>
            <a:r>
              <a:rPr b="0" i="0" lang="en-US" sz="2600" u="none" cap="none" strike="noStrike">
                <a:solidFill>
                  <a:schemeClr val="dk1"/>
                </a:solidFill>
                <a:latin typeface="Calibri"/>
                <a:ea typeface="Calibri"/>
                <a:cs typeface="Calibri"/>
                <a:sym typeface="Calibri"/>
              </a:rPr>
              <a:t>≈ 1,000 bytes</a:t>
            </a:r>
            <a:endParaRPr/>
          </a:p>
          <a:p>
            <a:pPr indent="0" lvl="0" marL="0" marR="0" rtl="0" algn="l">
              <a:lnSpc>
                <a:spcPct val="100000"/>
              </a:lnSpc>
              <a:spcBef>
                <a:spcPts val="520"/>
              </a:spcBef>
              <a:spcAft>
                <a:spcPts val="0"/>
              </a:spcAft>
              <a:buClr>
                <a:schemeClr val="dk1"/>
              </a:buClr>
              <a:buSzPts val="650"/>
              <a:buFont typeface="Arial"/>
              <a:buNone/>
            </a:pPr>
            <a:r>
              <a:rPr b="0" i="0" lang="en-US" sz="2600" u="none" cap="none" strike="noStrike">
                <a:solidFill>
                  <a:schemeClr val="dk1"/>
                </a:solidFill>
                <a:latin typeface="Calibri"/>
                <a:ea typeface="Calibri"/>
                <a:cs typeface="Calibri"/>
                <a:sym typeface="Calibri"/>
              </a:rPr>
              <a:t>≈ 1,000 KB or 1 million bytes</a:t>
            </a:r>
            <a:endParaRPr/>
          </a:p>
          <a:p>
            <a:pPr indent="0" lvl="0" marL="0" marR="0" rtl="0" algn="l">
              <a:lnSpc>
                <a:spcPct val="100000"/>
              </a:lnSpc>
              <a:spcBef>
                <a:spcPts val="520"/>
              </a:spcBef>
              <a:spcAft>
                <a:spcPts val="0"/>
              </a:spcAft>
              <a:buClr>
                <a:schemeClr val="dk1"/>
              </a:buClr>
              <a:buSzPts val="650"/>
              <a:buFont typeface="Arial"/>
              <a:buNone/>
            </a:pPr>
            <a:r>
              <a:rPr b="0" i="0" lang="en-US" sz="2600" u="none" cap="none" strike="noStrike">
                <a:solidFill>
                  <a:schemeClr val="dk1"/>
                </a:solidFill>
                <a:latin typeface="Calibri"/>
                <a:ea typeface="Calibri"/>
                <a:cs typeface="Calibri"/>
                <a:sym typeface="Calibri"/>
              </a:rPr>
              <a:t>≈ 1,000 MB or 1 billion bytes</a:t>
            </a:r>
            <a:endParaRPr/>
          </a:p>
          <a:p>
            <a:pPr indent="0" lvl="0" marL="0" marR="0" rtl="0" algn="l">
              <a:lnSpc>
                <a:spcPct val="100000"/>
              </a:lnSpc>
              <a:spcBef>
                <a:spcPts val="520"/>
              </a:spcBef>
              <a:spcAft>
                <a:spcPts val="0"/>
              </a:spcAft>
              <a:buClr>
                <a:schemeClr val="dk1"/>
              </a:buClr>
              <a:buSzPts val="650"/>
              <a:buFont typeface="Arial"/>
              <a:buNone/>
            </a:pPr>
            <a:r>
              <a:rPr b="0" i="0" lang="en-US" sz="2600" u="none" cap="none" strike="noStrike">
                <a:solidFill>
                  <a:schemeClr val="dk1"/>
                </a:solidFill>
                <a:latin typeface="Calibri"/>
                <a:ea typeface="Calibri"/>
                <a:cs typeface="Calibri"/>
                <a:sym typeface="Calibri"/>
              </a:rPr>
              <a:t>≈ 1 million MB or 1 trillion bytes</a:t>
            </a:r>
            <a:endParaRPr/>
          </a:p>
          <a:p>
            <a:pPr indent="0" lvl="0" marL="0" marR="0" rtl="0" algn="l">
              <a:lnSpc>
                <a:spcPct val="100000"/>
              </a:lnSpc>
              <a:spcBef>
                <a:spcPts val="520"/>
              </a:spcBef>
              <a:spcAft>
                <a:spcPts val="0"/>
              </a:spcAft>
              <a:buClr>
                <a:schemeClr val="dk1"/>
              </a:buClr>
              <a:buSzPts val="650"/>
              <a:buFont typeface="Arial"/>
              <a:buNone/>
            </a:pPr>
            <a:r>
              <a:rPr b="0" i="0" lang="en-US" sz="2600" u="none" cap="none" strike="noStrike">
                <a:solidFill>
                  <a:schemeClr val="dk1"/>
                </a:solidFill>
                <a:latin typeface="Calibri"/>
                <a:ea typeface="Calibri"/>
                <a:cs typeface="Calibri"/>
                <a:sym typeface="Calibri"/>
              </a:rPr>
              <a:t>≈ 1 quadrillion bytes</a:t>
            </a:r>
            <a:endParaRPr/>
          </a:p>
        </p:txBody>
      </p:sp>
      <p:sp>
        <p:nvSpPr>
          <p:cNvPr id="138" name="Google Shape;138;p18"/>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Arial"/>
              <a:buNone/>
            </a:pPr>
            <a:fld id="{00000000-1234-1234-1234-123412341234}" type="slidenum">
              <a:rPr b="1" i="0" lang="en-US" sz="1400" u="none" cap="none" strike="noStrike">
                <a:solidFill>
                  <a:srgbClr val="888888"/>
                </a:solidFill>
                <a:latin typeface="Arial"/>
                <a:ea typeface="Arial"/>
                <a:cs typeface="Arial"/>
                <a:sym typeface="Arial"/>
              </a:rPr>
              <a:t>‹#›</a:t>
            </a:fld>
            <a:endParaRPr b="1" i="0" sz="1400" u="none" cap="none" strike="noStrike">
              <a:solidFill>
                <a:srgbClr val="88888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The Computer’s Core: </a:t>
            </a:r>
            <a:br>
              <a:rPr b="1" i="0" lang="en-US" sz="4000" u="none" cap="none" strike="noStrike">
                <a:solidFill>
                  <a:srgbClr val="7030A0"/>
                </a:solidFill>
                <a:latin typeface="Calibri"/>
                <a:ea typeface="Calibri"/>
                <a:cs typeface="Calibri"/>
                <a:sym typeface="Calibri"/>
              </a:rPr>
            </a:br>
            <a:r>
              <a:rPr b="1" i="0" lang="en-US" sz="4000" u="none" cap="none" strike="noStrike">
                <a:solidFill>
                  <a:srgbClr val="7030A0"/>
                </a:solidFill>
                <a:latin typeface="Calibri"/>
                <a:ea typeface="Calibri"/>
                <a:cs typeface="Calibri"/>
                <a:sym typeface="Calibri"/>
              </a:rPr>
              <a:t>CPU and Memory</a:t>
            </a:r>
            <a:endParaRPr/>
          </a:p>
        </p:txBody>
      </p:sp>
      <p:sp>
        <p:nvSpPr>
          <p:cNvPr id="145" name="Google Shape;145;p19"/>
          <p:cNvSpPr txBox="1"/>
          <p:nvPr>
            <p:ph idx="1" type="body"/>
          </p:nvPr>
        </p:nvSpPr>
        <p:spPr>
          <a:xfrm>
            <a:off x="457200" y="1600200"/>
            <a:ext cx="85893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A digital computer is a </a:t>
            </a:r>
            <a:r>
              <a:rPr b="0" i="0" lang="en-US" sz="2800" u="none" cap="none" strike="noStrike">
                <a:solidFill>
                  <a:srgbClr val="3366FF"/>
                </a:solidFill>
                <a:latin typeface="Calibri"/>
                <a:ea typeface="Calibri"/>
                <a:cs typeface="Calibri"/>
                <a:sym typeface="Calibri"/>
              </a:rPr>
              <a:t>collection of on/off switches </a:t>
            </a:r>
            <a:r>
              <a:rPr b="0" i="0" lang="en-US" sz="2800" u="none" cap="none" strike="noStrike">
                <a:solidFill>
                  <a:schemeClr val="dk1"/>
                </a:solidFill>
                <a:latin typeface="Calibri"/>
                <a:ea typeface="Calibri"/>
                <a:cs typeface="Calibri"/>
                <a:sym typeface="Calibri"/>
              </a:rPr>
              <a:t>designed to transform information from one form to another.  </a:t>
            </a:r>
            <a:r>
              <a:rPr b="0" i="0" lang="en-US" sz="2400" u="none" cap="none" strike="noStrike">
                <a:solidFill>
                  <a:schemeClr val="dk1"/>
                </a:solidFill>
                <a:latin typeface="Calibri"/>
                <a:ea typeface="Calibri"/>
                <a:cs typeface="Calibri"/>
                <a:sym typeface="Calibri"/>
              </a:rPr>
              <a:t> </a:t>
            </a:r>
            <a:r>
              <a:rPr lang="en-US" sz="2400"/>
              <a:t>بوابات المنطقية داخل الحاسوب لتحويل البيانات من شكل لاخر</a:t>
            </a:r>
            <a:endParaRPr/>
          </a:p>
          <a:p>
            <a:pPr indent="0" lvl="0" marL="0" marR="0" rtl="0" algn="l">
              <a:lnSpc>
                <a:spcPct val="100000"/>
              </a:lnSpc>
              <a:spcBef>
                <a:spcPts val="0"/>
              </a:spcBef>
              <a:spcAft>
                <a:spcPts val="0"/>
              </a:spcAft>
              <a:buSzPts val="2400"/>
              <a:buNone/>
            </a:pPr>
            <a:r>
              <a:rPr lang="en-US" sz="2400"/>
              <a:t> </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The user provides the computer with patterns of bits—</a:t>
            </a:r>
            <a:r>
              <a:rPr b="1" i="1" lang="en-US" sz="2800" u="none" cap="none" strike="noStrike">
                <a:solidFill>
                  <a:srgbClr val="7030A0"/>
                </a:solidFill>
                <a:latin typeface="Calibri"/>
                <a:ea typeface="Calibri"/>
                <a:cs typeface="Calibri"/>
                <a:sym typeface="Calibri"/>
              </a:rPr>
              <a:t>input</a:t>
            </a:r>
            <a:r>
              <a:rPr b="0" i="0" lang="en-US" sz="2800" u="none" cap="none" strike="noStrike">
                <a:solidFill>
                  <a:schemeClr val="dk1"/>
                </a:solidFill>
                <a:latin typeface="Calibri"/>
                <a:ea typeface="Calibri"/>
                <a:cs typeface="Calibri"/>
                <a:sym typeface="Calibri"/>
              </a:rPr>
              <a:t>—and the computer follows instructions to transform that input into a different pattern of bits—</a:t>
            </a:r>
            <a:r>
              <a:rPr b="1" i="1" lang="en-US" sz="2800" u="none" cap="none" strike="noStrike">
                <a:solidFill>
                  <a:srgbClr val="7030A0"/>
                </a:solidFill>
                <a:latin typeface="Calibri"/>
                <a:ea typeface="Calibri"/>
                <a:cs typeface="Calibri"/>
                <a:sym typeface="Calibri"/>
              </a:rPr>
              <a:t>output</a:t>
            </a:r>
            <a:r>
              <a:rPr b="0" i="0" lang="en-US" sz="2800" u="none" cap="none" strike="noStrike">
                <a:solidFill>
                  <a:schemeClr val="dk1"/>
                </a:solidFill>
                <a:latin typeface="Calibri"/>
                <a:ea typeface="Calibri"/>
                <a:cs typeface="Calibri"/>
                <a:sym typeface="Calibri"/>
              </a:rPr>
              <a:t>—to return to the user.</a:t>
            </a:r>
            <a:endParaRPr/>
          </a:p>
        </p:txBody>
      </p:sp>
      <p:sp>
        <p:nvSpPr>
          <p:cNvPr id="146" name="Google Shape;146;p19"/>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The CPU: The Real Computer</a:t>
            </a:r>
            <a:endParaRPr/>
          </a:p>
        </p:txBody>
      </p:sp>
      <p:sp>
        <p:nvSpPr>
          <p:cNvPr id="153" name="Google Shape;153;p20"/>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rgbClr val="3366FF"/>
                </a:solidFill>
                <a:latin typeface="Calibri"/>
                <a:ea typeface="Calibri"/>
                <a:cs typeface="Calibri"/>
                <a:sym typeface="Calibri"/>
              </a:rPr>
              <a:t>CPU</a:t>
            </a:r>
            <a:r>
              <a:rPr b="0" i="0" lang="en-US" sz="2800" u="none" cap="none" strike="noStrike">
                <a:solidFill>
                  <a:schemeClr val="dk1"/>
                </a:solidFill>
                <a:latin typeface="Calibri"/>
                <a:ea typeface="Calibri"/>
                <a:cs typeface="Calibri"/>
                <a:sym typeface="Calibri"/>
              </a:rPr>
              <a:t> often called “</a:t>
            </a:r>
            <a:r>
              <a:rPr b="0" i="0" lang="en-US" sz="2800" u="none" cap="none" strike="noStrike">
                <a:solidFill>
                  <a:srgbClr val="3366FF"/>
                </a:solidFill>
                <a:latin typeface="Calibri"/>
                <a:ea typeface="Calibri"/>
                <a:cs typeface="Calibri"/>
                <a:sym typeface="Calibri"/>
              </a:rPr>
              <a:t>processor</a:t>
            </a:r>
            <a:r>
              <a:rPr b="0" i="0" lang="en-US" sz="2800" u="none" cap="none" strike="noStrike">
                <a:solidFill>
                  <a:schemeClr val="dk1"/>
                </a:solidFill>
                <a:latin typeface="Calibri"/>
                <a:ea typeface="Calibri"/>
                <a:cs typeface="Calibri"/>
                <a:sym typeface="Calibri"/>
              </a:rPr>
              <a:t>” </a:t>
            </a:r>
            <a:r>
              <a:rPr lang="en-US"/>
              <a:t>المعالج الدقيق</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Performs transformations of </a:t>
            </a:r>
            <a:r>
              <a:rPr b="0" i="0" lang="en-US" sz="2800" u="none" cap="none" strike="noStrike">
                <a:solidFill>
                  <a:srgbClr val="3366FF"/>
                </a:solidFill>
                <a:latin typeface="Calibri"/>
                <a:ea typeface="Calibri"/>
                <a:cs typeface="Calibri"/>
                <a:sym typeface="Calibri"/>
              </a:rPr>
              <a:t>input</a:t>
            </a:r>
            <a:r>
              <a:rPr b="0" i="0" lang="en-US" sz="2800" u="none" cap="none" strike="noStrike">
                <a:solidFill>
                  <a:schemeClr val="dk1"/>
                </a:solidFill>
                <a:latin typeface="Calibri"/>
                <a:ea typeface="Calibri"/>
                <a:cs typeface="Calibri"/>
                <a:sym typeface="Calibri"/>
              </a:rPr>
              <a:t> into </a:t>
            </a:r>
            <a:r>
              <a:rPr b="0" i="0" lang="en-US" sz="2800" u="none" cap="none" strike="noStrike">
                <a:solidFill>
                  <a:srgbClr val="3366FF"/>
                </a:solidFill>
                <a:latin typeface="Calibri"/>
                <a:ea typeface="Calibri"/>
                <a:cs typeface="Calibri"/>
                <a:sym typeface="Calibri"/>
              </a:rPr>
              <a:t>output</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Interprets and executes </a:t>
            </a:r>
            <a:r>
              <a:rPr b="0" i="0" lang="en-US" sz="2800" u="none" cap="none" strike="noStrike">
                <a:solidFill>
                  <a:srgbClr val="3366FF"/>
                </a:solidFill>
                <a:latin typeface="Calibri"/>
                <a:ea typeface="Calibri"/>
                <a:cs typeface="Calibri"/>
                <a:sym typeface="Calibri"/>
              </a:rPr>
              <a:t>instructions</a:t>
            </a:r>
            <a:r>
              <a:rPr b="0" i="0" lang="en-US" sz="2800" u="none" cap="none" strike="noStrike">
                <a:solidFill>
                  <a:schemeClr val="dk1"/>
                </a:solidFill>
                <a:latin typeface="Calibri"/>
                <a:ea typeface="Calibri"/>
                <a:cs typeface="Calibri"/>
                <a:sym typeface="Calibri"/>
              </a:rPr>
              <a:t> in programs</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Performs </a:t>
            </a:r>
            <a:r>
              <a:rPr b="0" i="0" lang="en-US" sz="2800" u="none" cap="none" strike="noStrike">
                <a:solidFill>
                  <a:srgbClr val="3366FF"/>
                </a:solidFill>
                <a:latin typeface="Calibri"/>
                <a:ea typeface="Calibri"/>
                <a:cs typeface="Calibri"/>
                <a:sym typeface="Calibri"/>
              </a:rPr>
              <a:t>arithmetic</a:t>
            </a:r>
            <a:r>
              <a:rPr b="0" i="0" lang="en-US" sz="2800" u="none" cap="none" strike="noStrike">
                <a:solidFill>
                  <a:schemeClr val="dk1"/>
                </a:solidFill>
                <a:latin typeface="Calibri"/>
                <a:ea typeface="Calibri"/>
                <a:cs typeface="Calibri"/>
                <a:sym typeface="Calibri"/>
              </a:rPr>
              <a:t> and </a:t>
            </a:r>
            <a:r>
              <a:rPr b="0" i="0" lang="en-US" sz="2800" u="none" cap="none" strike="noStrike">
                <a:solidFill>
                  <a:srgbClr val="3366FF"/>
                </a:solidFill>
                <a:latin typeface="Calibri"/>
                <a:ea typeface="Calibri"/>
                <a:cs typeface="Calibri"/>
                <a:sym typeface="Calibri"/>
              </a:rPr>
              <a:t>logical</a:t>
            </a:r>
            <a:r>
              <a:rPr b="0" i="0" lang="en-US" sz="2800" u="none" cap="none" strike="noStrike">
                <a:solidFill>
                  <a:schemeClr val="dk1"/>
                </a:solidFill>
                <a:latin typeface="Calibri"/>
                <a:ea typeface="Calibri"/>
                <a:cs typeface="Calibri"/>
                <a:sym typeface="Calibri"/>
              </a:rPr>
              <a:t> data manipulations</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Communicates with other parts of the computer system indirectly through memory</a:t>
            </a:r>
            <a:endParaRPr/>
          </a:p>
        </p:txBody>
      </p:sp>
      <p:sp>
        <p:nvSpPr>
          <p:cNvPr id="154" name="Google Shape;154;p20"/>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pic>
        <p:nvPicPr>
          <p:cNvPr id="155" name="Google Shape;155;p20"/>
          <p:cNvPicPr preferRelativeResize="0"/>
          <p:nvPr/>
        </p:nvPicPr>
        <p:blipFill rotWithShape="1">
          <a:blip r:embed="rId3">
            <a:alphaModFix/>
          </a:blip>
          <a:srcRect b="18326" l="20824" r="15256" t="19672"/>
          <a:stretch/>
        </p:blipFill>
        <p:spPr>
          <a:xfrm>
            <a:off x="5957049" y="4586274"/>
            <a:ext cx="2546174" cy="1848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The CPU: The Real Computer (cont.)</a:t>
            </a:r>
            <a:endParaRPr/>
          </a:p>
        </p:txBody>
      </p:sp>
      <p:sp>
        <p:nvSpPr>
          <p:cNvPr id="162" name="Google Shape;162;p21"/>
          <p:cNvSpPr txBox="1"/>
          <p:nvPr>
            <p:ph idx="1" type="body"/>
          </p:nvPr>
        </p:nvSpPr>
        <p:spPr>
          <a:xfrm>
            <a:off x="457200" y="1554476"/>
            <a:ext cx="4038600" cy="335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Modern Microprocessor</a:t>
            </a:r>
            <a:endParaRPr/>
          </a:p>
          <a:p>
            <a:pPr indent="-285750" lvl="1" marL="742950" marR="0" rtl="0" algn="l">
              <a:lnSpc>
                <a:spcPct val="100000"/>
              </a:lnSpc>
              <a:spcBef>
                <a:spcPts val="13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Complex collection of electronic circuits</a:t>
            </a:r>
            <a:endParaRPr/>
          </a:p>
          <a:p>
            <a:pPr indent="-285750" lvl="1" marL="74295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CPU housed with other chips on circuit board</a:t>
            </a:r>
            <a:endParaRPr/>
          </a:p>
          <a:p>
            <a:pPr indent="-285750" lvl="1" marL="74295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Circuit board containing computer’s CPU is called </a:t>
            </a:r>
            <a:r>
              <a:rPr b="1" i="1" lang="en-US" sz="2400" u="none" cap="none" strike="noStrike">
                <a:solidFill>
                  <a:srgbClr val="7030A0"/>
                </a:solidFill>
                <a:latin typeface="Calibri"/>
                <a:ea typeface="Calibri"/>
                <a:cs typeface="Calibri"/>
                <a:sym typeface="Calibri"/>
              </a:rPr>
              <a:t>motherboard</a:t>
            </a:r>
            <a:endParaRPr/>
          </a:p>
        </p:txBody>
      </p:sp>
      <p:sp>
        <p:nvSpPr>
          <p:cNvPr id="163" name="Google Shape;163;p21"/>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Arial"/>
              <a:buNone/>
            </a:pPr>
            <a:fld id="{00000000-1234-1234-1234-123412341234}" type="slidenum">
              <a:rPr b="1" i="0" lang="en-US" sz="1400" u="none" cap="none" strike="noStrike">
                <a:solidFill>
                  <a:srgbClr val="888888"/>
                </a:solidFill>
                <a:latin typeface="Arial"/>
                <a:ea typeface="Arial"/>
                <a:cs typeface="Arial"/>
                <a:sym typeface="Arial"/>
              </a:rPr>
              <a:t>‹#›</a:t>
            </a:fld>
            <a:endParaRPr b="1" i="0" sz="1400" u="none" cap="none" strike="noStrike">
              <a:solidFill>
                <a:srgbClr val="888888"/>
              </a:solidFill>
              <a:latin typeface="Arial"/>
              <a:ea typeface="Arial"/>
              <a:cs typeface="Arial"/>
              <a:sym typeface="Arial"/>
            </a:endParaRPr>
          </a:p>
        </p:txBody>
      </p:sp>
      <p:pic>
        <p:nvPicPr>
          <p:cNvPr descr="Fig02-11.jpg" id="164" name="Google Shape;164;p21"/>
          <p:cNvPicPr preferRelativeResize="0"/>
          <p:nvPr/>
        </p:nvPicPr>
        <p:blipFill rotWithShape="1">
          <a:blip r:embed="rId3">
            <a:alphaModFix/>
          </a:blip>
          <a:srcRect b="0" l="0" r="0" t="0"/>
          <a:stretch/>
        </p:blipFill>
        <p:spPr>
          <a:xfrm>
            <a:off x="4550750" y="1949275"/>
            <a:ext cx="4392600" cy="335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The CPU: The Real Computer (cont.)</a:t>
            </a:r>
            <a:endParaRPr/>
          </a:p>
        </p:txBody>
      </p:sp>
      <p:sp>
        <p:nvSpPr>
          <p:cNvPr id="171" name="Google Shape;171;p22"/>
          <p:cNvSpPr txBox="1"/>
          <p:nvPr>
            <p:ph idx="1" type="body"/>
          </p:nvPr>
        </p:nvSpPr>
        <p:spPr>
          <a:xfrm>
            <a:off x="457200" y="1600200"/>
            <a:ext cx="8229600" cy="32003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Choosing a Computer</a:t>
            </a:r>
            <a:endParaRPr/>
          </a:p>
          <a:p>
            <a:pPr indent="-285750" lvl="1" marL="742950" marR="0" rtl="0" algn="l">
              <a:lnSpc>
                <a:spcPct val="100000"/>
              </a:lnSpc>
              <a:spcBef>
                <a:spcPts val="1500"/>
              </a:spcBef>
              <a:spcAft>
                <a:spcPts val="0"/>
              </a:spcAft>
              <a:buClr>
                <a:srgbClr val="7030A0"/>
              </a:buClr>
              <a:buSzPts val="2900"/>
              <a:buFont typeface="Arial"/>
              <a:buChar char="•"/>
            </a:pPr>
            <a:r>
              <a:rPr b="0" i="0" lang="en-US" sz="2900" u="none" cap="none" strike="noStrike">
                <a:solidFill>
                  <a:schemeClr val="dk1"/>
                </a:solidFill>
                <a:latin typeface="Calibri"/>
                <a:ea typeface="Calibri"/>
                <a:cs typeface="Calibri"/>
                <a:sym typeface="Calibri"/>
              </a:rPr>
              <a:t>Type of CPU is important part of decision</a:t>
            </a:r>
            <a:endParaRPr/>
          </a:p>
          <a:p>
            <a:pPr indent="-285750" lvl="1" marL="742950" marR="0" rtl="0" algn="l">
              <a:lnSpc>
                <a:spcPct val="100000"/>
              </a:lnSpc>
              <a:spcBef>
                <a:spcPts val="1200"/>
              </a:spcBef>
              <a:spcAft>
                <a:spcPts val="0"/>
              </a:spcAft>
              <a:buClr>
                <a:srgbClr val="7030A0"/>
              </a:buClr>
              <a:buSzPts val="2800"/>
              <a:buFont typeface="Arial"/>
              <a:buChar char="•"/>
            </a:pPr>
            <a:r>
              <a:rPr b="0" i="0" lang="en-US" sz="2800" u="none" cap="none" strike="noStrike">
                <a:solidFill>
                  <a:schemeClr val="dk1"/>
                </a:solidFill>
                <a:latin typeface="Calibri"/>
                <a:ea typeface="Calibri"/>
                <a:cs typeface="Calibri"/>
                <a:sym typeface="Calibri"/>
              </a:rPr>
              <a:t>Two important factors to consider:</a:t>
            </a:r>
            <a:endParaRPr/>
          </a:p>
          <a:p>
            <a:pPr indent="-228600" lvl="2" marL="114300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Compatibility </a:t>
            </a:r>
            <a:r>
              <a:rPr lang="en-US" sz="2600"/>
              <a:t>(التوافقية)</a:t>
            </a:r>
            <a:endParaRPr/>
          </a:p>
          <a:p>
            <a:pPr indent="-228600" lvl="2" marL="114300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Performance  </a:t>
            </a:r>
            <a:r>
              <a:rPr lang="en-US" sz="2600"/>
              <a:t>(الاداء)</a:t>
            </a:r>
            <a:endParaRPr/>
          </a:p>
        </p:txBody>
      </p:sp>
      <p:sp>
        <p:nvSpPr>
          <p:cNvPr id="172" name="Google Shape;172;p22"/>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pic>
        <p:nvPicPr>
          <p:cNvPr id="173" name="Google Shape;173;p22"/>
          <p:cNvPicPr preferRelativeResize="0"/>
          <p:nvPr/>
        </p:nvPicPr>
        <p:blipFill rotWithShape="1">
          <a:blip r:embed="rId3">
            <a:alphaModFix/>
          </a:blip>
          <a:srcRect b="18326" l="20824" r="15256" t="19672"/>
          <a:stretch/>
        </p:blipFill>
        <p:spPr>
          <a:xfrm>
            <a:off x="5786599" y="4114199"/>
            <a:ext cx="2546174" cy="1848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Compatibility (توافقية)</a:t>
            </a:r>
            <a:endParaRPr/>
          </a:p>
        </p:txBody>
      </p:sp>
      <p:sp>
        <p:nvSpPr>
          <p:cNvPr id="180" name="Google Shape;180;p23"/>
          <p:cNvSpPr txBox="1"/>
          <p:nvPr>
            <p:ph idx="1" type="body"/>
          </p:nvPr>
        </p:nvSpPr>
        <p:spPr>
          <a:xfrm>
            <a:off x="381000" y="1600200"/>
            <a:ext cx="87630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lang="en-US"/>
              <a:t>note that n</a:t>
            </a:r>
            <a:r>
              <a:rPr b="0" i="0" lang="en-US" sz="2800" u="none" cap="none" strike="noStrike">
                <a:solidFill>
                  <a:schemeClr val="dk1"/>
                </a:solidFill>
                <a:latin typeface="Calibri"/>
                <a:ea typeface="Calibri"/>
                <a:cs typeface="Calibri"/>
                <a:sym typeface="Calibri"/>
              </a:rPr>
              <a:t>ot all software is </a:t>
            </a:r>
            <a:r>
              <a:rPr b="1" i="1" lang="en-US" sz="2800" u="none" cap="none" strike="noStrike">
                <a:solidFill>
                  <a:srgbClr val="7030A0"/>
                </a:solidFill>
                <a:latin typeface="Calibri"/>
                <a:ea typeface="Calibri"/>
                <a:cs typeface="Calibri"/>
                <a:sym typeface="Calibri"/>
              </a:rPr>
              <a:t>compatible</a:t>
            </a:r>
            <a:r>
              <a:rPr b="0" i="0" lang="en-US" sz="2800" u="none" cap="none" strike="noStrike">
                <a:solidFill>
                  <a:schemeClr val="dk1"/>
                </a:solidFill>
                <a:latin typeface="Calibri"/>
                <a:ea typeface="Calibri"/>
                <a:cs typeface="Calibri"/>
                <a:sym typeface="Calibri"/>
              </a:rPr>
              <a:t> with every CPU.</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Every processor has built-in </a:t>
            </a:r>
            <a:r>
              <a:rPr b="0" i="0" lang="en-US" sz="2800" u="none" cap="none" strike="noStrike">
                <a:solidFill>
                  <a:srgbClr val="3366FF"/>
                </a:solidFill>
                <a:latin typeface="Calibri"/>
                <a:ea typeface="Calibri"/>
                <a:cs typeface="Calibri"/>
                <a:sym typeface="Calibri"/>
              </a:rPr>
              <a:t>set of instructions</a:t>
            </a:r>
            <a:r>
              <a:rPr b="0" i="0" lang="en-US" sz="2800" u="none" cap="none" strike="noStrike">
                <a:solidFill>
                  <a:schemeClr val="dk1"/>
                </a:solidFill>
                <a:latin typeface="Calibri"/>
                <a:ea typeface="Calibri"/>
                <a:cs typeface="Calibri"/>
                <a:sym typeface="Calibri"/>
              </a:rPr>
              <a:t>.</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CPUs in same family are generally </a:t>
            </a:r>
            <a:r>
              <a:rPr b="1" i="1" lang="en-US" sz="2800" u="none" cap="none" strike="noStrike">
                <a:solidFill>
                  <a:srgbClr val="7030A0"/>
                </a:solidFill>
                <a:latin typeface="Calibri"/>
                <a:ea typeface="Calibri"/>
                <a:cs typeface="Calibri"/>
                <a:sym typeface="Calibri"/>
              </a:rPr>
              <a:t>backward compatible</a:t>
            </a:r>
            <a:r>
              <a:rPr b="0" i="0" lang="en-US" sz="2800" u="none" cap="none" strike="noStrike">
                <a:solidFill>
                  <a:schemeClr val="dk1"/>
                </a:solidFill>
                <a:latin typeface="Calibri"/>
                <a:ea typeface="Calibri"/>
                <a:cs typeface="Calibri"/>
                <a:sym typeface="Calibri"/>
              </a:rPr>
              <a:t>.</a:t>
            </a:r>
            <a:endParaRPr/>
          </a:p>
          <a:p>
            <a:pPr indent="-285750" lvl="1" marL="742950" marR="0" rtl="0" algn="l">
              <a:lnSpc>
                <a:spcPct val="100000"/>
              </a:lnSpc>
              <a:spcBef>
                <a:spcPts val="12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Designed to process instructions handled by earlier models</a:t>
            </a:r>
            <a:endParaRPr/>
          </a:p>
          <a:p>
            <a:pPr indent="-342900" lvl="0" marL="342900" marR="0" rtl="0" algn="l">
              <a:lnSpc>
                <a:spcPct val="100000"/>
              </a:lnSpc>
              <a:spcBef>
                <a:spcPts val="12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AMD processors made to be compatible with Intel.</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Programs written for </a:t>
            </a:r>
            <a:r>
              <a:rPr b="0" i="0" lang="en-US" sz="2800" u="none" cap="none" strike="noStrike">
                <a:solidFill>
                  <a:srgbClr val="3366FF"/>
                </a:solidFill>
                <a:latin typeface="Calibri"/>
                <a:ea typeface="Calibri"/>
                <a:cs typeface="Calibri"/>
                <a:sym typeface="Calibri"/>
              </a:rPr>
              <a:t>Linux</a:t>
            </a:r>
            <a:r>
              <a:rPr b="0" i="0" lang="en-US" sz="2800" u="none" cap="none" strike="noStrike">
                <a:solidFill>
                  <a:schemeClr val="dk1"/>
                </a:solidFill>
                <a:latin typeface="Calibri"/>
                <a:ea typeface="Calibri"/>
                <a:cs typeface="Calibri"/>
                <a:sym typeface="Calibri"/>
              </a:rPr>
              <a:t> can’t run on </a:t>
            </a:r>
            <a:r>
              <a:rPr b="0" i="0" lang="en-US" sz="2800" u="none" cap="none" strike="noStrike">
                <a:solidFill>
                  <a:srgbClr val="3366FF"/>
                </a:solidFill>
                <a:latin typeface="Calibri"/>
                <a:ea typeface="Calibri"/>
                <a:cs typeface="Calibri"/>
                <a:sym typeface="Calibri"/>
              </a:rPr>
              <a:t>Windows</a:t>
            </a:r>
            <a:r>
              <a:rPr b="0" i="0" lang="en-US" sz="2800" u="none" cap="none" strike="noStrike">
                <a:solidFill>
                  <a:schemeClr val="dk1"/>
                </a:solidFill>
                <a:latin typeface="Calibri"/>
                <a:ea typeface="Calibri"/>
                <a:cs typeface="Calibri"/>
                <a:sym typeface="Calibri"/>
              </a:rPr>
              <a:t>.</a:t>
            </a:r>
            <a:endParaRPr/>
          </a:p>
        </p:txBody>
      </p:sp>
      <p:sp>
        <p:nvSpPr>
          <p:cNvPr id="181" name="Google Shape;181;p23"/>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pic>
        <p:nvPicPr>
          <p:cNvPr id="182" name="Google Shape;182;p23"/>
          <p:cNvPicPr preferRelativeResize="0"/>
          <p:nvPr/>
        </p:nvPicPr>
        <p:blipFill rotWithShape="1">
          <a:blip r:embed="rId3">
            <a:alphaModFix/>
          </a:blip>
          <a:srcRect b="0" l="0" r="0" t="0"/>
          <a:stretch/>
        </p:blipFill>
        <p:spPr>
          <a:xfrm>
            <a:off x="7243450" y="82587"/>
            <a:ext cx="1776750" cy="1527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Performance (الاداء)</a:t>
            </a:r>
            <a:endParaRPr/>
          </a:p>
        </p:txBody>
      </p:sp>
      <p:sp>
        <p:nvSpPr>
          <p:cNvPr id="189" name="Google Shape;189;p24"/>
          <p:cNvSpPr txBox="1"/>
          <p:nvPr>
            <p:ph idx="1" type="body"/>
          </p:nvPr>
        </p:nvSpPr>
        <p:spPr>
          <a:xfrm>
            <a:off x="457200" y="1892800"/>
            <a:ext cx="82296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Some processors faster than others</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Performance is determined by:</a:t>
            </a:r>
            <a:endParaRPr/>
          </a:p>
          <a:p>
            <a:pPr indent="-285750" lvl="1" marL="74295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Speed of internal </a:t>
            </a:r>
            <a:r>
              <a:rPr b="1" i="1" lang="en-US" sz="2600" u="none" cap="none" strike="noStrike">
                <a:solidFill>
                  <a:srgbClr val="7030A0"/>
                </a:solidFill>
                <a:latin typeface="Calibri"/>
                <a:ea typeface="Calibri"/>
                <a:cs typeface="Calibri"/>
                <a:sym typeface="Calibri"/>
              </a:rPr>
              <a:t>clock</a:t>
            </a:r>
            <a:r>
              <a:rPr b="0" i="0" lang="en-US" sz="2600" u="none" cap="none" strike="noStrike">
                <a:solidFill>
                  <a:schemeClr val="dk1"/>
                </a:solidFill>
                <a:latin typeface="Calibri"/>
                <a:ea typeface="Calibri"/>
                <a:cs typeface="Calibri"/>
                <a:sym typeface="Calibri"/>
              </a:rPr>
              <a:t>—measured in </a:t>
            </a:r>
            <a:r>
              <a:rPr b="1" i="1" lang="en-US" sz="2600" u="none" cap="none" strike="noStrike">
                <a:solidFill>
                  <a:srgbClr val="7030A0"/>
                </a:solidFill>
                <a:latin typeface="Calibri"/>
                <a:ea typeface="Calibri"/>
                <a:cs typeface="Calibri"/>
                <a:sym typeface="Calibri"/>
              </a:rPr>
              <a:t>gigahertz</a:t>
            </a:r>
            <a:r>
              <a:rPr b="0" i="0" lang="en-US" sz="2600" u="none" cap="none" strike="noStrike">
                <a:solidFill>
                  <a:schemeClr val="dk1"/>
                </a:solidFill>
                <a:latin typeface="Calibri"/>
                <a:ea typeface="Calibri"/>
                <a:cs typeface="Calibri"/>
                <a:sym typeface="Calibri"/>
              </a:rPr>
              <a:t> (GHz)</a:t>
            </a:r>
            <a:endParaRPr/>
          </a:p>
          <a:p>
            <a:pPr indent="-285750" lvl="1" marL="742950" marR="0" rtl="0" algn="l">
              <a:lnSpc>
                <a:spcPct val="100000"/>
              </a:lnSpc>
              <a:spcBef>
                <a:spcPts val="120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Architecture</a:t>
            </a:r>
            <a:r>
              <a:rPr b="0" i="0" lang="en-US" sz="2600" u="none" cap="none" strike="noStrike">
                <a:solidFill>
                  <a:schemeClr val="dk1"/>
                </a:solidFill>
                <a:latin typeface="Calibri"/>
                <a:ea typeface="Calibri"/>
                <a:cs typeface="Calibri"/>
                <a:sym typeface="Calibri"/>
              </a:rPr>
              <a:t> of processor</a:t>
            </a:r>
            <a:endParaRPr/>
          </a:p>
          <a:p>
            <a:pPr indent="-285750" lvl="1" marL="74295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Number of bits processor can process at one time</a:t>
            </a:r>
            <a:endParaRPr/>
          </a:p>
          <a:p>
            <a:pPr indent="-228600" lvl="2" marL="1143000" marR="0" rtl="0" algn="l">
              <a:lnSpc>
                <a:spcPct val="100000"/>
              </a:lnSpc>
              <a:spcBef>
                <a:spcPts val="12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Typically </a:t>
            </a:r>
            <a:r>
              <a:rPr b="0" i="0" lang="en-US" sz="2400" u="none" cap="none" strike="noStrike">
                <a:solidFill>
                  <a:srgbClr val="3366FF"/>
                </a:solidFill>
                <a:latin typeface="Calibri"/>
                <a:ea typeface="Calibri"/>
                <a:cs typeface="Calibri"/>
                <a:sym typeface="Calibri"/>
              </a:rPr>
              <a:t>32 or 64 </a:t>
            </a:r>
            <a:r>
              <a:rPr b="0" i="0" lang="en-US" sz="2400" u="none" cap="none" strike="noStrike">
                <a:solidFill>
                  <a:schemeClr val="dk1"/>
                </a:solidFill>
                <a:latin typeface="Calibri"/>
                <a:ea typeface="Calibri"/>
                <a:cs typeface="Calibri"/>
                <a:sym typeface="Calibri"/>
              </a:rPr>
              <a:t>bits—called </a:t>
            </a:r>
            <a:r>
              <a:rPr b="1" i="1" lang="en-US" sz="2400" u="none" cap="none" strike="noStrike">
                <a:solidFill>
                  <a:srgbClr val="7030A0"/>
                </a:solidFill>
                <a:latin typeface="Calibri"/>
                <a:ea typeface="Calibri"/>
                <a:cs typeface="Calibri"/>
                <a:sym typeface="Calibri"/>
              </a:rPr>
              <a:t>word size</a:t>
            </a:r>
            <a:endParaRPr/>
          </a:p>
          <a:p>
            <a:pPr indent="-342900" lvl="0" marL="342900" marR="0" rtl="0" algn="l">
              <a:lnSpc>
                <a:spcPct val="100000"/>
              </a:lnSpc>
              <a:spcBef>
                <a:spcPts val="12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Heat generated increases with clock speed</a:t>
            </a:r>
            <a:endParaRPr/>
          </a:p>
        </p:txBody>
      </p:sp>
      <p:sp>
        <p:nvSpPr>
          <p:cNvPr id="190" name="Google Shape;190;p24"/>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
        <p:nvSpPr>
          <p:cNvPr id="191" name="Google Shape;191;p24"/>
          <p:cNvSpPr txBox="1"/>
          <p:nvPr/>
        </p:nvSpPr>
        <p:spPr>
          <a:xfrm>
            <a:off x="768150" y="1417650"/>
            <a:ext cx="2743499" cy="86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0" i="0" lang="en-US" sz="2400" u="none" cap="none" strike="noStrike">
                <a:solidFill>
                  <a:schemeClr val="dk1"/>
                </a:solidFill>
                <a:latin typeface="Arial"/>
                <a:ea typeface="Arial"/>
                <a:cs typeface="Arial"/>
                <a:sym typeface="Arial"/>
              </a:rPr>
              <a:t>ما هي سرعة جهازك؟</a:t>
            </a:r>
            <a:endParaRPr/>
          </a:p>
        </p:txBody>
      </p:sp>
      <p:pic>
        <p:nvPicPr>
          <p:cNvPr id="192" name="Google Shape;192;p24"/>
          <p:cNvPicPr preferRelativeResize="0"/>
          <p:nvPr/>
        </p:nvPicPr>
        <p:blipFill rotWithShape="1">
          <a:blip r:embed="rId3">
            <a:alphaModFix/>
          </a:blip>
          <a:srcRect b="42966" l="6078" r="79025" t="46324"/>
          <a:stretch/>
        </p:blipFill>
        <p:spPr>
          <a:xfrm>
            <a:off x="7335201" y="352775"/>
            <a:ext cx="1540749" cy="1232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Performance (cont.)</a:t>
            </a:r>
            <a:endParaRPr/>
          </a:p>
        </p:txBody>
      </p:sp>
      <p:sp>
        <p:nvSpPr>
          <p:cNvPr id="199" name="Google Shape;199;p25"/>
          <p:cNvSpPr txBox="1"/>
          <p:nvPr>
            <p:ph idx="1" type="body"/>
          </p:nvPr>
        </p:nvSpPr>
        <p:spPr>
          <a:xfrm>
            <a:off x="457200" y="1554479"/>
            <a:ext cx="4038599" cy="46177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rgbClr val="3366FF"/>
                </a:solidFill>
                <a:latin typeface="Calibri"/>
                <a:ea typeface="Calibri"/>
                <a:cs typeface="Calibri"/>
                <a:sym typeface="Calibri"/>
              </a:rPr>
              <a:t>Multicore Processors</a:t>
            </a:r>
            <a:endParaRPr/>
          </a:p>
          <a:p>
            <a:pPr indent="-285750" lvl="1" marL="742950" marR="0" rtl="0" algn="l">
              <a:lnSpc>
                <a:spcPct val="100000"/>
              </a:lnSpc>
              <a:spcBef>
                <a:spcPts val="1460"/>
              </a:spcBef>
              <a:spcAft>
                <a:spcPts val="0"/>
              </a:spcAft>
              <a:buClr>
                <a:srgbClr val="7030A0"/>
              </a:buClr>
              <a:buSzPts val="2800"/>
              <a:buFont typeface="Arial"/>
              <a:buChar char="•"/>
            </a:pPr>
            <a:r>
              <a:rPr b="0" i="0" lang="en-US" sz="2800" u="none" cap="none" strike="noStrike">
                <a:solidFill>
                  <a:schemeClr val="dk1"/>
                </a:solidFill>
                <a:latin typeface="Calibri"/>
                <a:ea typeface="Calibri"/>
                <a:cs typeface="Calibri"/>
                <a:sym typeface="Calibri"/>
              </a:rPr>
              <a:t>Single chip contains multiple CPUs (cores)</a:t>
            </a:r>
            <a:endParaRPr/>
          </a:p>
          <a:p>
            <a:pPr indent="-228600" lvl="2" marL="114300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Run simultaneously</a:t>
            </a:r>
            <a:endParaRPr/>
          </a:p>
          <a:p>
            <a:pPr indent="-228600" lvl="2" marL="114300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Divide work</a:t>
            </a:r>
            <a:endParaRPr/>
          </a:p>
          <a:p>
            <a:pPr indent="-228600" lvl="2" marL="114300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Most new PCs have at least two cores.</a:t>
            </a:r>
            <a:endParaRPr/>
          </a:p>
          <a:p>
            <a:pPr indent="-228600" lvl="2" marL="114300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Quad core becoming common</a:t>
            </a:r>
            <a:endParaRPr/>
          </a:p>
        </p:txBody>
      </p:sp>
      <p:sp>
        <p:nvSpPr>
          <p:cNvPr id="200" name="Google Shape;200;p25"/>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Arial"/>
              <a:buNone/>
            </a:pPr>
            <a:fld id="{00000000-1234-1234-1234-123412341234}" type="slidenum">
              <a:rPr b="1" i="0" lang="en-US" sz="1400" u="none" cap="none" strike="noStrike">
                <a:solidFill>
                  <a:srgbClr val="888888"/>
                </a:solidFill>
                <a:latin typeface="Arial"/>
                <a:ea typeface="Arial"/>
                <a:cs typeface="Arial"/>
                <a:sym typeface="Arial"/>
              </a:rPr>
              <a:t>‹#›</a:t>
            </a:fld>
            <a:endParaRPr b="1" i="0" sz="1400" u="none" cap="none" strike="noStrike">
              <a:solidFill>
                <a:srgbClr val="888888"/>
              </a:solidFill>
              <a:latin typeface="Arial"/>
              <a:ea typeface="Arial"/>
              <a:cs typeface="Arial"/>
              <a:sym typeface="Arial"/>
            </a:endParaRPr>
          </a:p>
        </p:txBody>
      </p:sp>
      <p:pic>
        <p:nvPicPr>
          <p:cNvPr descr="Fig02-15a.jpg" id="201" name="Google Shape;201;p25"/>
          <p:cNvPicPr preferRelativeResize="0"/>
          <p:nvPr/>
        </p:nvPicPr>
        <p:blipFill rotWithShape="1">
          <a:blip r:embed="rId3">
            <a:alphaModFix/>
          </a:blip>
          <a:srcRect b="0" l="0" r="0" t="0"/>
          <a:stretch/>
        </p:blipFill>
        <p:spPr>
          <a:xfrm>
            <a:off x="4558453" y="1371600"/>
            <a:ext cx="4128347" cy="480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The Computer’s Memory</a:t>
            </a:r>
            <a:endParaRPr/>
          </a:p>
          <a:p>
            <a:pPr indent="0" lvl="0" marL="0" marR="0" rtl="1" algn="ctr">
              <a:lnSpc>
                <a:spcPct val="100000"/>
              </a:lnSpc>
              <a:spcBef>
                <a:spcPts val="0"/>
              </a:spcBef>
              <a:spcAft>
                <a:spcPts val="0"/>
              </a:spcAft>
              <a:buClr>
                <a:srgbClr val="7030A0"/>
              </a:buClr>
              <a:buSzPts val="1000"/>
              <a:buFont typeface="Calibri"/>
              <a:buNone/>
            </a:pPr>
            <a:r>
              <a:rPr lang="en-US"/>
              <a:t>الذاكرة</a:t>
            </a:r>
            <a:endParaRPr/>
          </a:p>
        </p:txBody>
      </p:sp>
      <p:sp>
        <p:nvSpPr>
          <p:cNvPr id="208" name="Google Shape;208;p26"/>
          <p:cNvSpPr txBox="1"/>
          <p:nvPr>
            <p:ph idx="1" type="body"/>
          </p:nvPr>
        </p:nvSpPr>
        <p:spPr>
          <a:xfrm>
            <a:off x="457200" y="1635525"/>
            <a:ext cx="8522099" cy="2944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1" i="1" lang="en-US" sz="2800" u="none" cap="none" strike="noStrike">
                <a:solidFill>
                  <a:srgbClr val="7030A0"/>
                </a:solidFill>
                <a:latin typeface="Calibri"/>
                <a:ea typeface="Calibri"/>
                <a:cs typeface="Calibri"/>
                <a:sym typeface="Calibri"/>
              </a:rPr>
              <a:t>Random access memory (RAM) </a:t>
            </a:r>
            <a:r>
              <a:rPr b="1" i="1" lang="en-US" sz="1800" u="none" cap="none" strike="noStrike">
                <a:solidFill>
                  <a:srgbClr val="7030A0"/>
                </a:solidFill>
                <a:latin typeface="Calibri"/>
                <a:ea typeface="Calibri"/>
                <a:cs typeface="Calibri"/>
                <a:sym typeface="Calibri"/>
              </a:rPr>
              <a:t>ذاكرة الوصول العشوائي</a:t>
            </a:r>
            <a:endParaRPr b="1" i="1" sz="1800" u="none" cap="none" strike="noStrike">
              <a:solidFill>
                <a:srgbClr val="7030A0"/>
              </a:solidFill>
              <a:latin typeface="Calibri"/>
              <a:ea typeface="Calibri"/>
              <a:cs typeface="Calibri"/>
              <a:sym typeface="Calibri"/>
            </a:endParaRPr>
          </a:p>
          <a:p>
            <a:pPr indent="-285750" lvl="1" marL="742950" marR="0" rtl="0" algn="l">
              <a:lnSpc>
                <a:spcPct val="100000"/>
              </a:lnSpc>
              <a:spcBef>
                <a:spcPts val="15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Most common type of primary storage</a:t>
            </a:r>
            <a:endParaRPr/>
          </a:p>
          <a:p>
            <a:pPr indent="-285750" lvl="1" marL="74295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Stores program instructions and data temporarily</a:t>
            </a:r>
            <a:endParaRPr/>
          </a:p>
          <a:p>
            <a:pPr indent="-285750" lvl="1" marL="74295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Memory locations have unique addresses</a:t>
            </a:r>
            <a:endParaRPr/>
          </a:p>
          <a:p>
            <a:pPr indent="-285750" lvl="1" marL="742950" marR="0" rtl="0" algn="l">
              <a:lnSpc>
                <a:spcPct val="100000"/>
              </a:lnSpc>
              <a:spcBef>
                <a:spcPts val="12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Volatile—disappears when power is turned off</a:t>
            </a:r>
            <a:endParaRPr/>
          </a:p>
        </p:txBody>
      </p:sp>
      <p:sp>
        <p:nvSpPr>
          <p:cNvPr id="209" name="Google Shape;209;p26"/>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
        <p:nvSpPr>
          <p:cNvPr id="210" name="Google Shape;210;p26"/>
          <p:cNvSpPr txBox="1"/>
          <p:nvPr/>
        </p:nvSpPr>
        <p:spPr>
          <a:xfrm>
            <a:off x="762000" y="4480775"/>
            <a:ext cx="8046900" cy="1764599"/>
          </a:xfrm>
          <a:prstGeom prst="rect">
            <a:avLst/>
          </a:prstGeom>
          <a:noFill/>
          <a:ln>
            <a:noFill/>
          </a:ln>
        </p:spPr>
        <p:txBody>
          <a:bodyPr anchorCtr="0" anchor="ctr" bIns="91425" lIns="91425" spcFirstLastPara="1" rIns="91425" wrap="square" tIns="91425">
            <a:noAutofit/>
          </a:bodyPr>
          <a:lstStyle/>
          <a:p>
            <a:pPr indent="0" lvl="0" marL="457200" marR="0" rtl="1" algn="r">
              <a:lnSpc>
                <a:spcPct val="16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ذاكرة الوصول العشوائي هي الذاكرة الرئيسية في الحاسوب، تستعمل لتخزين التعليمات والبيانات، خلية في الذاكرة لها عنوان خاص وفريد. نفقد كل ما في الذاكرة عند انقطاع الكهرباء</a:t>
            </a:r>
            <a:endParaRPr b="0" i="0" sz="2400" u="none" cap="none" strike="noStrike">
              <a:solidFill>
                <a:schemeClr val="dk1"/>
              </a:solidFill>
              <a:latin typeface="Arial"/>
              <a:ea typeface="Arial"/>
              <a:cs typeface="Arial"/>
              <a:sym typeface="Arial"/>
            </a:endParaRPr>
          </a:p>
        </p:txBody>
      </p:sp>
      <p:pic>
        <p:nvPicPr>
          <p:cNvPr id="211" name="Google Shape;211;p26"/>
          <p:cNvPicPr preferRelativeResize="0"/>
          <p:nvPr/>
        </p:nvPicPr>
        <p:blipFill rotWithShape="1">
          <a:blip r:embed="rId3">
            <a:alphaModFix/>
          </a:blip>
          <a:srcRect b="0" l="0" r="0" t="0"/>
          <a:stretch/>
        </p:blipFill>
        <p:spPr>
          <a:xfrm>
            <a:off x="5336800" y="845749"/>
            <a:ext cx="1598475" cy="926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The Computer’s Memory (cont.)</a:t>
            </a:r>
            <a:endParaRPr/>
          </a:p>
        </p:txBody>
      </p:sp>
      <p:sp>
        <p:nvSpPr>
          <p:cNvPr id="218" name="Google Shape;218;p27"/>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1" i="1" lang="en-US" sz="2800" u="none" cap="none" strike="noStrike">
                <a:solidFill>
                  <a:srgbClr val="7030A0"/>
                </a:solidFill>
                <a:latin typeface="Calibri"/>
                <a:ea typeface="Calibri"/>
                <a:cs typeface="Calibri"/>
                <a:sym typeface="Calibri"/>
              </a:rPr>
              <a:t>Read-only memory (ROM)  </a:t>
            </a:r>
            <a:r>
              <a:rPr lang="en-US" sz="3000">
                <a:latin typeface="Arial"/>
                <a:ea typeface="Arial"/>
                <a:cs typeface="Arial"/>
                <a:sym typeface="Arial"/>
              </a:rPr>
              <a:t>ذاكرة القراءة فقط</a:t>
            </a:r>
            <a:endParaRPr sz="3000">
              <a:latin typeface="Arial"/>
              <a:ea typeface="Arial"/>
              <a:cs typeface="Arial"/>
              <a:sym typeface="Arial"/>
            </a:endParaRPr>
          </a:p>
          <a:p>
            <a:pPr indent="-285750" lvl="1" marL="742950" marR="0" rtl="0" algn="l">
              <a:lnSpc>
                <a:spcPct val="100000"/>
              </a:lnSpc>
              <a:spcBef>
                <a:spcPts val="15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Information is etched on chip when manufactured</a:t>
            </a:r>
            <a:endParaRPr/>
          </a:p>
          <a:p>
            <a:pPr indent="-285750" lvl="1" marL="742950" marR="0" rtl="0" algn="l">
              <a:lnSpc>
                <a:spcPct val="100000"/>
              </a:lnSpc>
              <a:spcBef>
                <a:spcPts val="12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Stores </a:t>
            </a:r>
            <a:r>
              <a:rPr b="0" i="0" lang="en-US" sz="2400" u="none" cap="none" strike="noStrike">
                <a:solidFill>
                  <a:srgbClr val="0000FF"/>
                </a:solidFill>
                <a:latin typeface="Calibri"/>
                <a:ea typeface="Calibri"/>
                <a:cs typeface="Calibri"/>
                <a:sym typeface="Calibri"/>
              </a:rPr>
              <a:t>start-up instructions</a:t>
            </a:r>
            <a:r>
              <a:rPr b="0" i="0" lang="en-US" sz="2400" u="none" cap="none" strike="noStrike">
                <a:solidFill>
                  <a:schemeClr val="dk1"/>
                </a:solidFill>
                <a:latin typeface="Calibri"/>
                <a:ea typeface="Calibri"/>
                <a:cs typeface="Calibri"/>
                <a:sym typeface="Calibri"/>
              </a:rPr>
              <a:t> and other critical information </a:t>
            </a:r>
            <a:endParaRPr/>
          </a:p>
          <a:p>
            <a:pPr indent="-342900" lvl="0" marL="342900" marR="0" rtl="0" algn="l">
              <a:lnSpc>
                <a:spcPct val="100000"/>
              </a:lnSpc>
              <a:spcBef>
                <a:spcPts val="1200"/>
              </a:spcBef>
              <a:spcAft>
                <a:spcPts val="0"/>
              </a:spcAft>
              <a:buClr>
                <a:srgbClr val="7030A0"/>
              </a:buClr>
              <a:buSzPts val="2800"/>
              <a:buFont typeface="Noto Sans Symbols"/>
              <a:buChar char="✓"/>
            </a:pPr>
            <a:r>
              <a:rPr b="1" i="1" lang="en-US" sz="2800" u="none" cap="none" strike="noStrike">
                <a:solidFill>
                  <a:srgbClr val="7030A0"/>
                </a:solidFill>
                <a:latin typeface="Calibri"/>
                <a:ea typeface="Calibri"/>
                <a:cs typeface="Calibri"/>
                <a:sym typeface="Calibri"/>
              </a:rPr>
              <a:t>Complementary metal-oxide semiconductor (CMOS)</a:t>
            </a:r>
            <a:endParaRPr/>
          </a:p>
          <a:p>
            <a:pPr indent="-285750" lvl="1" marL="742950" marR="0" rtl="0" algn="l">
              <a:lnSpc>
                <a:spcPct val="100000"/>
              </a:lnSpc>
              <a:spcBef>
                <a:spcPts val="15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Special </a:t>
            </a:r>
            <a:r>
              <a:rPr b="0" i="0" lang="en-US" sz="2400" u="none" cap="none" strike="noStrike">
                <a:solidFill>
                  <a:srgbClr val="0000FF"/>
                </a:solidFill>
                <a:latin typeface="Calibri"/>
                <a:ea typeface="Calibri"/>
                <a:cs typeface="Calibri"/>
                <a:sym typeface="Calibri"/>
              </a:rPr>
              <a:t>low-energy</a:t>
            </a:r>
            <a:r>
              <a:rPr b="0" i="0" lang="en-US" sz="2400" u="none" cap="none" strike="noStrike">
                <a:solidFill>
                  <a:schemeClr val="dk1"/>
                </a:solidFill>
                <a:latin typeface="Calibri"/>
                <a:ea typeface="Calibri"/>
                <a:cs typeface="Calibri"/>
                <a:sym typeface="Calibri"/>
              </a:rPr>
              <a:t> type of RAM</a:t>
            </a:r>
            <a:endParaRPr/>
          </a:p>
          <a:p>
            <a:pPr indent="-342900" lvl="0" marL="342900" marR="0" rtl="0" algn="l">
              <a:lnSpc>
                <a:spcPct val="100000"/>
              </a:lnSpc>
              <a:spcBef>
                <a:spcPts val="1200"/>
              </a:spcBef>
              <a:spcAft>
                <a:spcPts val="0"/>
              </a:spcAft>
              <a:buClr>
                <a:srgbClr val="7030A0"/>
              </a:buClr>
              <a:buSzPts val="2800"/>
              <a:buFont typeface="Noto Sans Symbols"/>
              <a:buChar char="✓"/>
            </a:pPr>
            <a:r>
              <a:rPr b="1" i="1" lang="en-US" sz="2800" u="none" cap="none" strike="noStrike">
                <a:solidFill>
                  <a:srgbClr val="7030A0"/>
                </a:solidFill>
                <a:latin typeface="Calibri"/>
                <a:ea typeface="Calibri"/>
                <a:cs typeface="Calibri"/>
                <a:sym typeface="Calibri"/>
              </a:rPr>
              <a:t>Flash memory  </a:t>
            </a:r>
            <a:r>
              <a:rPr lang="en-US" sz="3000">
                <a:latin typeface="Arial"/>
                <a:ea typeface="Arial"/>
                <a:cs typeface="Arial"/>
                <a:sym typeface="Arial"/>
              </a:rPr>
              <a:t>ذاكرة وميضية</a:t>
            </a:r>
            <a:endParaRPr sz="3000">
              <a:latin typeface="Arial"/>
              <a:ea typeface="Arial"/>
              <a:cs typeface="Arial"/>
              <a:sym typeface="Arial"/>
            </a:endParaRPr>
          </a:p>
          <a:p>
            <a:pPr indent="-285750" lvl="1" marL="742950" marR="0" rtl="0" algn="l">
              <a:lnSpc>
                <a:spcPct val="100000"/>
              </a:lnSpc>
              <a:spcBef>
                <a:spcPts val="15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Can be </a:t>
            </a:r>
            <a:r>
              <a:rPr b="0" i="0" lang="en-US" sz="2400" u="none" cap="none" strike="noStrike">
                <a:solidFill>
                  <a:srgbClr val="0000FF"/>
                </a:solidFill>
                <a:latin typeface="Calibri"/>
                <a:ea typeface="Calibri"/>
                <a:cs typeface="Calibri"/>
                <a:sym typeface="Calibri"/>
              </a:rPr>
              <a:t>written and erased repeatedly</a:t>
            </a:r>
            <a:endParaRPr/>
          </a:p>
          <a:p>
            <a:pPr indent="-285750" lvl="1" marL="742950" marR="0" rtl="0" algn="l">
              <a:lnSpc>
                <a:spcPct val="100000"/>
              </a:lnSpc>
              <a:spcBef>
                <a:spcPts val="12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Used for digital </a:t>
            </a:r>
            <a:r>
              <a:rPr b="0" i="0" lang="en-US" sz="2400" u="none" cap="none" strike="noStrike">
                <a:solidFill>
                  <a:srgbClr val="0000FF"/>
                </a:solidFill>
                <a:latin typeface="Calibri"/>
                <a:ea typeface="Calibri"/>
                <a:cs typeface="Calibri"/>
                <a:sym typeface="Calibri"/>
              </a:rPr>
              <a:t>cameras</a:t>
            </a:r>
            <a:r>
              <a:rPr b="0" i="0" lang="en-US" sz="2400" u="none" cap="none" strike="noStrike">
                <a:solidFill>
                  <a:schemeClr val="dk1"/>
                </a:solidFill>
                <a:latin typeface="Calibri"/>
                <a:ea typeface="Calibri"/>
                <a:cs typeface="Calibri"/>
                <a:sym typeface="Calibri"/>
              </a:rPr>
              <a:t>, cell </a:t>
            </a:r>
            <a:r>
              <a:rPr b="0" i="0" lang="en-US" sz="2400" u="none" cap="none" strike="noStrike">
                <a:solidFill>
                  <a:srgbClr val="0000FF"/>
                </a:solidFill>
                <a:latin typeface="Calibri"/>
                <a:ea typeface="Calibri"/>
                <a:cs typeface="Calibri"/>
                <a:sym typeface="Calibri"/>
              </a:rPr>
              <a:t>phones</a:t>
            </a:r>
            <a:r>
              <a:rPr b="0" i="0" lang="en-US" sz="2400" u="none" cap="none" strike="noStrike">
                <a:solidFill>
                  <a:schemeClr val="dk1"/>
                </a:solidFill>
                <a:latin typeface="Calibri"/>
                <a:ea typeface="Calibri"/>
                <a:cs typeface="Calibri"/>
                <a:sym typeface="Calibri"/>
              </a:rPr>
              <a:t>, handheld computers</a:t>
            </a:r>
            <a:endParaRPr/>
          </a:p>
        </p:txBody>
      </p:sp>
      <p:sp>
        <p:nvSpPr>
          <p:cNvPr id="219" name="Google Shape;219;p27"/>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pic>
        <p:nvPicPr>
          <p:cNvPr id="220" name="Google Shape;220;p27"/>
          <p:cNvPicPr preferRelativeResize="0"/>
          <p:nvPr/>
        </p:nvPicPr>
        <p:blipFill rotWithShape="1">
          <a:blip r:embed="rId3">
            <a:alphaModFix/>
          </a:blip>
          <a:srcRect b="0" l="0" r="0" t="0"/>
          <a:stretch/>
        </p:blipFill>
        <p:spPr>
          <a:xfrm>
            <a:off x="7512899" y="1494099"/>
            <a:ext cx="1415600" cy="1205874"/>
          </a:xfrm>
          <a:prstGeom prst="rect">
            <a:avLst/>
          </a:prstGeom>
          <a:noFill/>
          <a:ln>
            <a:noFill/>
          </a:ln>
        </p:spPr>
      </p:pic>
      <p:pic>
        <p:nvPicPr>
          <p:cNvPr id="221" name="Google Shape;221;p27"/>
          <p:cNvPicPr preferRelativeResize="0"/>
          <p:nvPr/>
        </p:nvPicPr>
        <p:blipFill rotWithShape="1">
          <a:blip r:embed="rId4">
            <a:alphaModFix/>
          </a:blip>
          <a:srcRect b="0" l="0" r="0" t="0"/>
          <a:stretch/>
        </p:blipFill>
        <p:spPr>
          <a:xfrm>
            <a:off x="5486400" y="3886200"/>
            <a:ext cx="1339825" cy="1078549"/>
          </a:xfrm>
          <a:prstGeom prst="rect">
            <a:avLst/>
          </a:prstGeom>
          <a:noFill/>
          <a:ln>
            <a:noFill/>
          </a:ln>
        </p:spPr>
      </p:pic>
      <p:pic>
        <p:nvPicPr>
          <p:cNvPr id="222" name="Google Shape;222;p27"/>
          <p:cNvPicPr preferRelativeResize="0"/>
          <p:nvPr/>
        </p:nvPicPr>
        <p:blipFill rotWithShape="1">
          <a:blip r:embed="rId5">
            <a:alphaModFix/>
          </a:blip>
          <a:srcRect b="12844" l="9628" r="6716" t="13156"/>
          <a:stretch/>
        </p:blipFill>
        <p:spPr>
          <a:xfrm>
            <a:off x="6981848" y="4572000"/>
            <a:ext cx="2126499" cy="1142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0"/>
          <p:cNvSpPr txBox="1"/>
          <p:nvPr>
            <p:ph type="ctrTitle"/>
          </p:nvPr>
        </p:nvSpPr>
        <p:spPr>
          <a:xfrm>
            <a:off x="700079" y="1143000"/>
            <a:ext cx="7772400" cy="1828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900"/>
              <a:buFont typeface="Calibri"/>
              <a:buNone/>
            </a:pPr>
            <a:r>
              <a:rPr b="1" i="0" lang="en-US" sz="3600" u="none" cap="none" strike="noStrike">
                <a:solidFill>
                  <a:srgbClr val="7030A0"/>
                </a:solidFill>
                <a:latin typeface="Calibri"/>
                <a:ea typeface="Calibri"/>
                <a:cs typeface="Calibri"/>
                <a:sym typeface="Calibri"/>
              </a:rPr>
              <a:t>Digital Planet:</a:t>
            </a:r>
            <a:br>
              <a:rPr b="1" i="0" lang="en-US" sz="3600" u="none" cap="none" strike="noStrike">
                <a:solidFill>
                  <a:srgbClr val="7030A0"/>
                </a:solidFill>
                <a:latin typeface="Calibri"/>
                <a:ea typeface="Calibri"/>
                <a:cs typeface="Calibri"/>
                <a:sym typeface="Calibri"/>
              </a:rPr>
            </a:br>
            <a:r>
              <a:rPr b="1" i="0" lang="en-US" sz="3600" u="none" cap="none" strike="noStrike">
                <a:solidFill>
                  <a:srgbClr val="7030A0"/>
                </a:solidFill>
                <a:latin typeface="Calibri"/>
                <a:ea typeface="Calibri"/>
                <a:cs typeface="Calibri"/>
                <a:sym typeface="Calibri"/>
              </a:rPr>
              <a:t>Tomorrow’s Technology and You</a:t>
            </a:r>
            <a:br>
              <a:rPr b="1" i="0" lang="en-US" sz="3200" u="none" cap="none" strike="noStrike">
                <a:solidFill>
                  <a:srgbClr val="7030A0"/>
                </a:solidFill>
                <a:latin typeface="Calibri"/>
                <a:ea typeface="Calibri"/>
                <a:cs typeface="Calibri"/>
                <a:sym typeface="Calibri"/>
              </a:rPr>
            </a:br>
            <a:endParaRPr b="1" i="0" sz="3200" u="none" cap="none" strike="noStrike">
              <a:solidFill>
                <a:srgbClr val="7030A0"/>
              </a:solidFill>
              <a:latin typeface="Calibri"/>
              <a:ea typeface="Calibri"/>
              <a:cs typeface="Calibri"/>
              <a:sym typeface="Calibri"/>
            </a:endParaRPr>
          </a:p>
        </p:txBody>
      </p:sp>
      <p:sp>
        <p:nvSpPr>
          <p:cNvPr id="66" name="Google Shape;66;p10"/>
          <p:cNvSpPr txBox="1"/>
          <p:nvPr>
            <p:ph idx="1" type="subTitle"/>
          </p:nvPr>
        </p:nvSpPr>
        <p:spPr>
          <a:xfrm>
            <a:off x="1371600" y="3429000"/>
            <a:ext cx="6400799" cy="228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Arial"/>
              <a:buNone/>
            </a:pPr>
            <a:r>
              <a:rPr b="1" i="0" lang="en-US" sz="3200" u="none" cap="none" strike="noStrike">
                <a:solidFill>
                  <a:schemeClr val="dk1"/>
                </a:solidFill>
                <a:latin typeface="Calibri"/>
                <a:ea typeface="Calibri"/>
                <a:cs typeface="Calibri"/>
                <a:sym typeface="Calibri"/>
              </a:rPr>
              <a:t>Chapter 2</a:t>
            </a:r>
            <a:endParaRPr/>
          </a:p>
          <a:p>
            <a:pPr indent="0" lvl="0" marL="0" marR="0" rtl="0" algn="ctr">
              <a:lnSpc>
                <a:spcPct val="100000"/>
              </a:lnSpc>
              <a:spcBef>
                <a:spcPts val="720"/>
              </a:spcBef>
              <a:spcAft>
                <a:spcPts val="0"/>
              </a:spcAft>
              <a:buClr>
                <a:schemeClr val="dk1"/>
              </a:buClr>
              <a:buSzPts val="900"/>
              <a:buFont typeface="Arial"/>
              <a:buNone/>
            </a:pPr>
            <a:r>
              <a:rPr b="1" i="0" lang="en-US" sz="3600" u="none" cap="none" strike="noStrike">
                <a:solidFill>
                  <a:schemeClr val="dk1"/>
                </a:solidFill>
                <a:latin typeface="Calibri"/>
                <a:ea typeface="Calibri"/>
                <a:cs typeface="Calibri"/>
                <a:sym typeface="Calibri"/>
              </a:rPr>
              <a:t>Hardware Basics</a:t>
            </a:r>
            <a:endParaRPr/>
          </a:p>
          <a:p>
            <a:pPr indent="0" lvl="0" marL="0" marR="0" rtl="0" algn="ctr">
              <a:lnSpc>
                <a:spcPct val="100000"/>
              </a:lnSpc>
              <a:spcBef>
                <a:spcPts val="640"/>
              </a:spcBef>
              <a:spcAft>
                <a:spcPts val="0"/>
              </a:spcAft>
              <a:buClr>
                <a:schemeClr val="dk1"/>
              </a:buClr>
              <a:buSzPts val="800"/>
              <a:buFont typeface="Arial"/>
              <a:buNone/>
            </a:pPr>
            <a:r>
              <a:rPr b="1" i="0" lang="en-US" sz="3200" u="none" cap="none" strike="noStrike">
                <a:solidFill>
                  <a:schemeClr val="dk1"/>
                </a:solidFill>
                <a:latin typeface="Calibri"/>
                <a:ea typeface="Calibri"/>
                <a:cs typeface="Calibri"/>
                <a:sym typeface="Calibri"/>
              </a:rPr>
              <a:t>Inside the Box</a:t>
            </a:r>
            <a:endParaRPr/>
          </a:p>
        </p:txBody>
      </p:sp>
      <p:sp>
        <p:nvSpPr>
          <p:cNvPr id="67" name="Google Shape;67;p10"/>
          <p:cNvSpPr txBox="1"/>
          <p:nvPr/>
        </p:nvSpPr>
        <p:spPr>
          <a:xfrm>
            <a:off x="365125" y="6248400"/>
            <a:ext cx="6950074"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Copyright © 2012 Pearson Education, Inc. publishing as Prentice Hall</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457200" y="274637"/>
            <a:ext cx="8229600" cy="1143000"/>
          </a:xfrm>
          <a:prstGeom prst="rect">
            <a:avLst/>
          </a:prstGeom>
          <a:gradFill>
            <a:gsLst>
              <a:gs pos="0">
                <a:srgbClr val="8AABE9"/>
              </a:gs>
              <a:gs pos="50000">
                <a:srgbClr val="B8CAF0"/>
              </a:gs>
              <a:gs pos="100000">
                <a:srgbClr val="DDE5F6"/>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1" i="0" lang="en-US" sz="4400" u="none" cap="none" strike="noStrike">
                <a:solidFill>
                  <a:schemeClr val="dk1"/>
                </a:solidFill>
                <a:latin typeface="Calibri"/>
                <a:ea typeface="Calibri"/>
                <a:cs typeface="Calibri"/>
                <a:sym typeface="Calibri"/>
              </a:rPr>
              <a:t>Memory</a:t>
            </a:r>
            <a:endParaRPr/>
          </a:p>
        </p:txBody>
      </p:sp>
      <p:sp>
        <p:nvSpPr>
          <p:cNvPr id="229" name="Google Shape;229;p28"/>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70C0"/>
              </a:buClr>
              <a:buSzPts val="2500"/>
              <a:buFont typeface="Noto Sans Symbols"/>
              <a:buAutoNum type="arabicPeriod"/>
            </a:pPr>
            <a:r>
              <a:rPr b="0" i="0" lang="en-US" sz="2500" u="none" cap="none" strike="noStrike">
                <a:solidFill>
                  <a:srgbClr val="0000FF"/>
                </a:solidFill>
                <a:latin typeface="Calibri"/>
                <a:ea typeface="Calibri"/>
                <a:cs typeface="Calibri"/>
                <a:sym typeface="Calibri"/>
              </a:rPr>
              <a:t>When </a:t>
            </a:r>
            <a:r>
              <a:rPr lang="en-US" sz="2500">
                <a:solidFill>
                  <a:srgbClr val="0000FF"/>
                </a:solidFill>
              </a:rPr>
              <a:t>starting</a:t>
            </a:r>
            <a:r>
              <a:rPr lang="en-US" sz="2500"/>
              <a:t> a </a:t>
            </a:r>
            <a:r>
              <a:rPr b="0" i="0" lang="en-US" sz="2500" u="none" cap="none" strike="noStrike">
                <a:solidFill>
                  <a:schemeClr val="dk1"/>
                </a:solidFill>
                <a:latin typeface="Calibri"/>
                <a:ea typeface="Calibri"/>
                <a:cs typeface="Calibri"/>
                <a:sym typeface="Calibri"/>
              </a:rPr>
              <a:t>computer, the CPU automatically begins executing operating system i</a:t>
            </a:r>
            <a:r>
              <a:rPr b="0" i="0" lang="en-US" sz="2500" u="none" cap="none" strike="noStrike">
                <a:solidFill>
                  <a:srgbClr val="0000FF"/>
                </a:solidFill>
                <a:latin typeface="Calibri"/>
                <a:ea typeface="Calibri"/>
                <a:cs typeface="Calibri"/>
                <a:sym typeface="Calibri"/>
              </a:rPr>
              <a:t>nstructions stored in ROM</a:t>
            </a:r>
            <a:r>
              <a:rPr b="0" i="0" lang="en-US" sz="2500" u="none" cap="none" strike="noStrike">
                <a:solidFill>
                  <a:schemeClr val="dk1"/>
                </a:solidFill>
                <a:latin typeface="Calibri"/>
                <a:ea typeface="Calibri"/>
                <a:cs typeface="Calibri"/>
                <a:sym typeface="Calibri"/>
              </a:rPr>
              <a:t>.</a:t>
            </a:r>
            <a:endParaRPr/>
          </a:p>
          <a:p>
            <a:pPr indent="-285750" lvl="0" marL="285750" marR="0" rtl="0" algn="l">
              <a:lnSpc>
                <a:spcPct val="100000"/>
              </a:lnSpc>
              <a:spcBef>
                <a:spcPts val="900"/>
              </a:spcBef>
              <a:spcAft>
                <a:spcPts val="0"/>
              </a:spcAft>
              <a:buClr>
                <a:srgbClr val="0070C0"/>
              </a:buClr>
              <a:buSzPts val="2500"/>
              <a:buFont typeface="Noto Sans Symbols"/>
              <a:buAutoNum type="arabicPeriod"/>
            </a:pPr>
            <a:r>
              <a:rPr b="0" i="0" lang="en-US" sz="2500" u="none" cap="none" strike="noStrike">
                <a:solidFill>
                  <a:schemeClr val="dk1"/>
                </a:solidFill>
                <a:latin typeface="Calibri"/>
                <a:ea typeface="Calibri"/>
                <a:cs typeface="Calibri"/>
                <a:sym typeface="Calibri"/>
              </a:rPr>
              <a:t>The executing instructions help the system start up and tell it how to load the operating system—</a:t>
            </a:r>
            <a:r>
              <a:rPr b="0" i="0" lang="en-US" sz="2500" u="none" cap="none" strike="noStrike">
                <a:solidFill>
                  <a:srgbClr val="0000FF"/>
                </a:solidFill>
                <a:latin typeface="Calibri"/>
                <a:ea typeface="Calibri"/>
                <a:cs typeface="Calibri"/>
                <a:sym typeface="Calibri"/>
              </a:rPr>
              <a:t>copy it from disk into RAM</a:t>
            </a:r>
            <a:r>
              <a:rPr b="0" i="0" lang="en-US" sz="2500" u="none" cap="none" strike="noStrike">
                <a:solidFill>
                  <a:schemeClr val="dk1"/>
                </a:solidFill>
                <a:latin typeface="Calibri"/>
                <a:ea typeface="Calibri"/>
                <a:cs typeface="Calibri"/>
                <a:sym typeface="Calibri"/>
              </a:rPr>
              <a:t>.</a:t>
            </a:r>
            <a:endParaRPr/>
          </a:p>
          <a:p>
            <a:pPr indent="-285750" lvl="0" marL="285750" marR="0" rtl="0" algn="l">
              <a:lnSpc>
                <a:spcPct val="100000"/>
              </a:lnSpc>
              <a:spcBef>
                <a:spcPts val="900"/>
              </a:spcBef>
              <a:spcAft>
                <a:spcPts val="0"/>
              </a:spcAft>
              <a:buClr>
                <a:srgbClr val="0070C0"/>
              </a:buClr>
              <a:buSzPts val="2500"/>
              <a:buFont typeface="Noto Sans Symbols"/>
              <a:buAutoNum type="arabicPeriod"/>
            </a:pPr>
            <a:r>
              <a:rPr b="0" i="0" lang="en-US" sz="2500" u="none" cap="none" strike="noStrike">
                <a:solidFill>
                  <a:schemeClr val="dk1"/>
                </a:solidFill>
                <a:latin typeface="Calibri"/>
                <a:ea typeface="Calibri"/>
                <a:cs typeface="Calibri"/>
                <a:sym typeface="Calibri"/>
              </a:rPr>
              <a:t>Once instructions for the </a:t>
            </a:r>
            <a:br>
              <a:rPr b="0" i="0" lang="en-US" sz="2500" u="none" cap="none" strike="noStrike">
                <a:solidFill>
                  <a:schemeClr val="dk1"/>
                </a:solidFill>
                <a:latin typeface="Calibri"/>
                <a:ea typeface="Calibri"/>
                <a:cs typeface="Calibri"/>
                <a:sym typeface="Calibri"/>
              </a:rPr>
            </a:br>
            <a:r>
              <a:rPr b="0" i="0" lang="en-US" sz="2500" u="none" cap="none" strike="noStrike">
                <a:solidFill>
                  <a:schemeClr val="dk1"/>
                </a:solidFill>
                <a:latin typeface="Calibri"/>
                <a:ea typeface="Calibri"/>
                <a:cs typeface="Calibri"/>
                <a:sym typeface="Calibri"/>
              </a:rPr>
              <a:t>operating system are</a:t>
            </a:r>
            <a:br>
              <a:rPr b="0" i="0" lang="en-US" sz="2500" u="none" cap="none" strike="noStrike">
                <a:solidFill>
                  <a:schemeClr val="dk1"/>
                </a:solidFill>
                <a:latin typeface="Calibri"/>
                <a:ea typeface="Calibri"/>
                <a:cs typeface="Calibri"/>
                <a:sym typeface="Calibri"/>
              </a:rPr>
            </a:br>
            <a:r>
              <a:rPr b="0" i="0" lang="en-US" sz="2500" u="none" cap="none" strike="noStrike">
                <a:solidFill>
                  <a:schemeClr val="dk1"/>
                </a:solidFill>
                <a:latin typeface="Calibri"/>
                <a:ea typeface="Calibri"/>
                <a:cs typeface="Calibri"/>
                <a:sym typeface="Calibri"/>
              </a:rPr>
              <a:t>loaded into RAM, </a:t>
            </a:r>
            <a:r>
              <a:rPr b="0" i="0" lang="en-US" sz="2500" u="none" cap="none" strike="noStrike">
                <a:solidFill>
                  <a:srgbClr val="0000FF"/>
                </a:solidFill>
                <a:latin typeface="Calibri"/>
                <a:ea typeface="Calibri"/>
                <a:cs typeface="Calibri"/>
                <a:sym typeface="Calibri"/>
              </a:rPr>
              <a:t>the CPU</a:t>
            </a:r>
            <a:br>
              <a:rPr b="0" i="0" lang="en-US" sz="2500" u="none" cap="none" strike="noStrike">
                <a:solidFill>
                  <a:srgbClr val="0000FF"/>
                </a:solidFill>
                <a:latin typeface="Calibri"/>
                <a:ea typeface="Calibri"/>
                <a:cs typeface="Calibri"/>
                <a:sym typeface="Calibri"/>
              </a:rPr>
            </a:br>
            <a:r>
              <a:rPr b="0" i="0" lang="en-US" sz="2500" u="none" cap="none" strike="noStrike">
                <a:solidFill>
                  <a:srgbClr val="0000FF"/>
                </a:solidFill>
                <a:latin typeface="Calibri"/>
                <a:ea typeface="Calibri"/>
                <a:cs typeface="Calibri"/>
                <a:sym typeface="Calibri"/>
              </a:rPr>
              <a:t>is able to execute them.</a:t>
            </a:r>
            <a:endParaRPr/>
          </a:p>
        </p:txBody>
      </p:sp>
      <p:sp>
        <p:nvSpPr>
          <p:cNvPr id="230" name="Google Shape;230;p28"/>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pic>
        <p:nvPicPr>
          <p:cNvPr descr="Fig02-18a.jpg" id="231" name="Google Shape;231;p28"/>
          <p:cNvPicPr preferRelativeResize="0"/>
          <p:nvPr/>
        </p:nvPicPr>
        <p:blipFill rotWithShape="1">
          <a:blip r:embed="rId3">
            <a:alphaModFix/>
          </a:blip>
          <a:srcRect b="0" l="0" r="0" t="0"/>
          <a:stretch/>
        </p:blipFill>
        <p:spPr>
          <a:xfrm>
            <a:off x="4419600" y="3707526"/>
            <a:ext cx="4190999" cy="2617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Buses</a:t>
            </a:r>
            <a:endParaRPr/>
          </a:p>
          <a:p>
            <a:pPr indent="0" lvl="0" marL="0" marR="0" rtl="1" algn="ctr">
              <a:lnSpc>
                <a:spcPct val="100000"/>
              </a:lnSpc>
              <a:spcBef>
                <a:spcPts val="0"/>
              </a:spcBef>
              <a:spcAft>
                <a:spcPts val="0"/>
              </a:spcAft>
              <a:buClr>
                <a:srgbClr val="7030A0"/>
              </a:buClr>
              <a:buSzPts val="750"/>
              <a:buFont typeface="Calibri"/>
              <a:buNone/>
            </a:pPr>
            <a:r>
              <a:rPr lang="en-US" sz="3000"/>
              <a:t>الناقل</a:t>
            </a:r>
            <a:endParaRPr/>
          </a:p>
        </p:txBody>
      </p:sp>
      <p:sp>
        <p:nvSpPr>
          <p:cNvPr id="238" name="Google Shape;238;p29"/>
          <p:cNvSpPr txBox="1"/>
          <p:nvPr>
            <p:ph idx="1" type="body"/>
          </p:nvPr>
        </p:nvSpPr>
        <p:spPr>
          <a:xfrm>
            <a:off x="457200" y="1600200"/>
            <a:ext cx="8229600" cy="4233899"/>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2800"/>
              <a:buNone/>
            </a:pPr>
            <a:r>
              <a:rPr lang="en-US"/>
              <a:t>لنقل البيانات بين المعالج والذاكرة واجهزة التخزين</a:t>
            </a:r>
            <a:endParaRPr/>
          </a:p>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Information travels between components on the motherboard through wires called </a:t>
            </a:r>
            <a:r>
              <a:rPr b="1" i="1" lang="en-US" sz="2800" u="none" cap="none" strike="noStrike">
                <a:solidFill>
                  <a:srgbClr val="7030A0"/>
                </a:solidFill>
                <a:latin typeface="Calibri"/>
                <a:ea typeface="Calibri"/>
                <a:cs typeface="Calibri"/>
                <a:sym typeface="Calibri"/>
              </a:rPr>
              <a:t>internal buses </a:t>
            </a:r>
            <a:r>
              <a:rPr b="0" i="0" lang="en-US" sz="2800" u="none" cap="none" strike="noStrike">
                <a:solidFill>
                  <a:schemeClr val="dk1"/>
                </a:solidFill>
                <a:latin typeface="Calibri"/>
                <a:ea typeface="Calibri"/>
                <a:cs typeface="Calibri"/>
                <a:sym typeface="Calibri"/>
              </a:rPr>
              <a:t>or just </a:t>
            </a:r>
            <a:r>
              <a:rPr b="1" i="1" lang="en-US" sz="2800" u="none" cap="none" strike="noStrike">
                <a:solidFill>
                  <a:srgbClr val="7030A0"/>
                </a:solidFill>
                <a:latin typeface="Calibri"/>
                <a:ea typeface="Calibri"/>
                <a:cs typeface="Calibri"/>
                <a:sym typeface="Calibri"/>
              </a:rPr>
              <a:t>buses</a:t>
            </a:r>
            <a:r>
              <a:rPr b="0" i="0" lang="en-US" sz="2800" u="none" cap="none" strike="noStrike">
                <a:solidFill>
                  <a:schemeClr val="dk1"/>
                </a:solidFill>
                <a:latin typeface="Calibri"/>
                <a:ea typeface="Calibri"/>
                <a:cs typeface="Calibri"/>
                <a:sym typeface="Calibri"/>
              </a:rPr>
              <a:t>.</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Buses: Bridges between processor and RAM</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Buses connect to:</a:t>
            </a:r>
            <a:endParaRPr/>
          </a:p>
          <a:p>
            <a:pPr indent="-285750" lvl="1" marL="742950" marR="0" rtl="0" algn="l">
              <a:lnSpc>
                <a:spcPct val="100000"/>
              </a:lnSpc>
              <a:spcBef>
                <a:spcPts val="10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Storage devices in bays</a:t>
            </a:r>
            <a:endParaRPr/>
          </a:p>
          <a:p>
            <a:pPr indent="-285750" lvl="1" marL="742950" marR="0" rtl="0" algn="l">
              <a:lnSpc>
                <a:spcPct val="100000"/>
              </a:lnSpc>
              <a:spcBef>
                <a:spcPts val="80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Expansion slots</a:t>
            </a:r>
            <a:endParaRPr/>
          </a:p>
          <a:p>
            <a:pPr indent="-285750" lvl="1" marL="742950" marR="0" rtl="0" algn="l">
              <a:lnSpc>
                <a:spcPct val="100000"/>
              </a:lnSpc>
              <a:spcBef>
                <a:spcPts val="800"/>
              </a:spcBef>
              <a:spcAft>
                <a:spcPts val="0"/>
              </a:spcAft>
              <a:buClr>
                <a:srgbClr val="7030A0"/>
              </a:buClr>
              <a:buSzPts val="2600"/>
              <a:buFont typeface="Arial"/>
              <a:buChar char="•"/>
            </a:pPr>
            <a:r>
              <a:rPr b="0" i="0" lang="en-US" sz="2600" u="none" cap="none" strike="noStrike">
                <a:solidFill>
                  <a:schemeClr val="dk1"/>
                </a:solidFill>
                <a:latin typeface="Calibri"/>
                <a:ea typeface="Calibri"/>
                <a:cs typeface="Calibri"/>
                <a:sym typeface="Calibri"/>
              </a:rPr>
              <a:t>External buses and ports</a:t>
            </a:r>
            <a:endParaRPr/>
          </a:p>
          <a:p>
            <a:pPr indent="-285750" lvl="1" marL="742950" marR="0" rtl="0" algn="l">
              <a:lnSpc>
                <a:spcPct val="100000"/>
              </a:lnSpc>
              <a:spcBef>
                <a:spcPts val="1200"/>
              </a:spcBef>
              <a:spcAft>
                <a:spcPts val="0"/>
              </a:spcAft>
              <a:buClr>
                <a:srgbClr val="7030A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12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39" name="Google Shape;239;p29"/>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Ports</a:t>
            </a:r>
            <a:endParaRPr/>
          </a:p>
          <a:p>
            <a:pPr indent="0" lvl="0" marL="0" marR="0" rtl="1" algn="ctr">
              <a:lnSpc>
                <a:spcPct val="100000"/>
              </a:lnSpc>
              <a:spcBef>
                <a:spcPts val="0"/>
              </a:spcBef>
              <a:spcAft>
                <a:spcPts val="0"/>
              </a:spcAft>
              <a:buClr>
                <a:srgbClr val="7030A0"/>
              </a:buClr>
              <a:buSzPts val="750"/>
              <a:buFont typeface="Calibri"/>
              <a:buNone/>
            </a:pPr>
            <a:r>
              <a:rPr lang="en-US" sz="3000"/>
              <a:t>منافذ</a:t>
            </a:r>
            <a:endParaRPr/>
          </a:p>
        </p:txBody>
      </p:sp>
      <p:sp>
        <p:nvSpPr>
          <p:cNvPr id="246" name="Google Shape;246;p30"/>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Computer has variety of ports to meet diverse needs</a:t>
            </a:r>
            <a:endParaRPr/>
          </a:p>
          <a:p>
            <a:pPr indent="-285750" lvl="1" marL="742950" marR="0" rtl="0" algn="l">
              <a:lnSpc>
                <a:spcPct val="100000"/>
              </a:lnSpc>
              <a:spcBef>
                <a:spcPts val="1500"/>
              </a:spcBef>
              <a:spcAft>
                <a:spcPts val="0"/>
              </a:spcAft>
              <a:buClr>
                <a:srgbClr val="7030A0"/>
              </a:buClr>
              <a:buSzPts val="2600"/>
              <a:buFont typeface="Arial"/>
              <a:buChar char="•"/>
            </a:pPr>
            <a:r>
              <a:rPr b="1" i="1" lang="en-US" sz="2600">
                <a:solidFill>
                  <a:srgbClr val="7030A0"/>
                </a:solidFill>
              </a:rPr>
              <a:t>Video port(s)</a:t>
            </a:r>
            <a:r>
              <a:rPr b="0" i="0" lang="en-US" sz="2600" u="none" cap="none" strike="noStrike">
                <a:solidFill>
                  <a:schemeClr val="dk1"/>
                </a:solidFill>
                <a:latin typeface="Calibri"/>
                <a:ea typeface="Calibri"/>
                <a:cs typeface="Calibri"/>
                <a:sym typeface="Calibri"/>
              </a:rPr>
              <a:t> to connect monitors</a:t>
            </a:r>
            <a:endParaRPr/>
          </a:p>
          <a:p>
            <a:pPr indent="-285750" lvl="1" marL="742950" marR="0" rtl="0" algn="l">
              <a:lnSpc>
                <a:spcPct val="100000"/>
              </a:lnSpc>
              <a:spcBef>
                <a:spcPts val="1200"/>
              </a:spcBef>
              <a:spcAft>
                <a:spcPts val="0"/>
              </a:spcAft>
              <a:buClr>
                <a:srgbClr val="7030A0"/>
              </a:buClr>
              <a:buSzPts val="2600"/>
              <a:buFont typeface="Arial"/>
              <a:buChar char="•"/>
            </a:pPr>
            <a:r>
              <a:rPr b="1" i="1" lang="en-US" sz="2600">
                <a:solidFill>
                  <a:srgbClr val="7030A0"/>
                </a:solidFill>
              </a:rPr>
              <a:t>Audio ports</a:t>
            </a:r>
            <a:r>
              <a:rPr b="0" i="0" lang="en-US" sz="2600" u="none" cap="none" strike="noStrike">
                <a:solidFill>
                  <a:schemeClr val="dk1"/>
                </a:solidFill>
                <a:latin typeface="Calibri"/>
                <a:ea typeface="Calibri"/>
                <a:cs typeface="Calibri"/>
                <a:sym typeface="Calibri"/>
              </a:rPr>
              <a:t> to connect speakers and/or headphones</a:t>
            </a:r>
            <a:endParaRPr/>
          </a:p>
          <a:p>
            <a:pPr indent="-285750" lvl="1" marL="742950" marR="0" rtl="0" algn="l">
              <a:lnSpc>
                <a:spcPct val="100000"/>
              </a:lnSpc>
              <a:spcBef>
                <a:spcPts val="1200"/>
              </a:spcBef>
              <a:spcAft>
                <a:spcPts val="0"/>
              </a:spcAft>
              <a:buClr>
                <a:srgbClr val="7030A0"/>
              </a:buClr>
              <a:buSzPts val="2600"/>
              <a:buFont typeface="Arial"/>
              <a:buChar char="•"/>
            </a:pPr>
            <a:r>
              <a:rPr b="1" i="1" lang="en-US" sz="2600" u="none" cap="none" strike="noStrike">
                <a:solidFill>
                  <a:srgbClr val="7030A0"/>
                </a:solidFill>
                <a:latin typeface="Calibri"/>
                <a:ea typeface="Calibri"/>
                <a:cs typeface="Calibri"/>
                <a:sym typeface="Calibri"/>
              </a:rPr>
              <a:t>USB ports </a:t>
            </a:r>
            <a:r>
              <a:rPr b="0" i="0" lang="en-US" sz="2600" u="none" cap="none" strike="noStrike">
                <a:solidFill>
                  <a:schemeClr val="dk1"/>
                </a:solidFill>
                <a:latin typeface="Calibri"/>
                <a:ea typeface="Calibri"/>
                <a:cs typeface="Calibri"/>
                <a:sym typeface="Calibri"/>
              </a:rPr>
              <a:t>to connect keyboards, pointing devices, printers, cameras, disk drives, portable storage devices, and more </a:t>
            </a:r>
            <a:endParaRPr/>
          </a:p>
          <a:p>
            <a:pPr indent="-342900" lvl="0" marL="342900" marR="0" rtl="0" algn="l">
              <a:lnSpc>
                <a:spcPct val="100000"/>
              </a:lnSpc>
              <a:spcBef>
                <a:spcPts val="12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Some ports connected directly to system board</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Others connected to </a:t>
            </a:r>
            <a:r>
              <a:rPr b="1" i="1" lang="en-US" sz="2800" u="none" cap="none" strike="noStrike">
                <a:solidFill>
                  <a:srgbClr val="7030A0"/>
                </a:solidFill>
                <a:latin typeface="Calibri"/>
                <a:ea typeface="Calibri"/>
                <a:cs typeface="Calibri"/>
                <a:sym typeface="Calibri"/>
              </a:rPr>
              <a:t>expansion cards</a:t>
            </a:r>
            <a:endParaRPr/>
          </a:p>
          <a:p>
            <a:pPr indent="-285750" lvl="1" marL="742950" marR="0" rtl="0" algn="l">
              <a:lnSpc>
                <a:spcPct val="100000"/>
              </a:lnSpc>
              <a:spcBef>
                <a:spcPts val="1500"/>
              </a:spcBef>
              <a:spcAft>
                <a:spcPts val="0"/>
              </a:spcAft>
              <a:buClr>
                <a:srgbClr val="7030A0"/>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1" marL="742950" marR="0" rtl="0" algn="l">
              <a:lnSpc>
                <a:spcPct val="100000"/>
              </a:lnSpc>
              <a:spcBef>
                <a:spcPts val="1200"/>
              </a:spcBef>
              <a:spcAft>
                <a:spcPts val="0"/>
              </a:spcAft>
              <a:buClr>
                <a:srgbClr val="7030A0"/>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1" marL="742950" marR="0" rtl="0" algn="l">
              <a:lnSpc>
                <a:spcPct val="100000"/>
              </a:lnSpc>
              <a:spcBef>
                <a:spcPts val="1200"/>
              </a:spcBef>
              <a:spcAft>
                <a:spcPts val="0"/>
              </a:spcAft>
              <a:buClr>
                <a:srgbClr val="7030A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47" name="Google Shape;247;p30"/>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Peripherals</a:t>
            </a:r>
            <a:endParaRPr/>
          </a:p>
          <a:p>
            <a:pPr indent="0" lvl="0" marL="0" marR="0" rtl="1" algn="ctr">
              <a:lnSpc>
                <a:spcPct val="100000"/>
              </a:lnSpc>
              <a:spcBef>
                <a:spcPts val="0"/>
              </a:spcBef>
              <a:spcAft>
                <a:spcPts val="0"/>
              </a:spcAft>
              <a:buClr>
                <a:srgbClr val="7030A0"/>
              </a:buClr>
              <a:buSzPts val="750"/>
              <a:buFont typeface="Calibri"/>
              <a:buNone/>
            </a:pPr>
            <a:r>
              <a:rPr lang="en-US" sz="3000"/>
              <a:t>الاجهزة الطرفية/الملحقات</a:t>
            </a:r>
            <a:endParaRPr/>
          </a:p>
        </p:txBody>
      </p:sp>
      <p:sp>
        <p:nvSpPr>
          <p:cNvPr id="254" name="Google Shape;254;p31"/>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Slots and ports make it easy to add peripherals to computer system.</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Some peripherals, such as </a:t>
            </a:r>
            <a:r>
              <a:rPr b="0" i="0" lang="en-US" sz="2800" u="none" cap="none" strike="noStrike">
                <a:solidFill>
                  <a:srgbClr val="0000FF"/>
                </a:solidFill>
                <a:latin typeface="Calibri"/>
                <a:ea typeface="Calibri"/>
                <a:cs typeface="Calibri"/>
                <a:sym typeface="Calibri"/>
              </a:rPr>
              <a:t>keyboards</a:t>
            </a:r>
            <a:r>
              <a:rPr b="0" i="0" lang="en-US" sz="2800" u="none" cap="none" strike="noStrike">
                <a:solidFill>
                  <a:schemeClr val="dk1"/>
                </a:solidFill>
                <a:latin typeface="Calibri"/>
                <a:ea typeface="Calibri"/>
                <a:cs typeface="Calibri"/>
                <a:sym typeface="Calibri"/>
              </a:rPr>
              <a:t> and </a:t>
            </a:r>
            <a:r>
              <a:rPr b="0" i="0" lang="en-US" sz="2800" u="none" cap="none" strike="noStrike">
                <a:solidFill>
                  <a:srgbClr val="0000FF"/>
                </a:solidFill>
                <a:latin typeface="Calibri"/>
                <a:ea typeface="Calibri"/>
                <a:cs typeface="Calibri"/>
                <a:sym typeface="Calibri"/>
              </a:rPr>
              <a:t>printers</a:t>
            </a:r>
            <a:r>
              <a:rPr b="0" i="0" lang="en-US" sz="2800" u="none" cap="none" strike="noStrike">
                <a:solidFill>
                  <a:schemeClr val="dk1"/>
                </a:solidFill>
                <a:latin typeface="Calibri"/>
                <a:ea typeface="Calibri"/>
                <a:cs typeface="Calibri"/>
                <a:sym typeface="Calibri"/>
              </a:rPr>
              <a:t>, serve as communication links between people and computers.</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Other peripherals link computer to other machines.</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Still others provide long-term storage </a:t>
            </a:r>
            <a:r>
              <a:rPr b="0" i="0" lang="en-US" sz="2800" u="none" cap="none" strike="noStrike">
                <a:solidFill>
                  <a:srgbClr val="0000FF"/>
                </a:solidFill>
                <a:latin typeface="Calibri"/>
                <a:ea typeface="Calibri"/>
                <a:cs typeface="Calibri"/>
                <a:sym typeface="Calibri"/>
              </a:rPr>
              <a:t>media</a:t>
            </a:r>
            <a:r>
              <a:rPr b="0" i="0" lang="en-US" sz="2800" u="none" cap="none" strike="noStrike">
                <a:solidFill>
                  <a:schemeClr val="dk1"/>
                </a:solidFill>
                <a:latin typeface="Calibri"/>
                <a:ea typeface="Calibri"/>
                <a:cs typeface="Calibri"/>
                <a:sym typeface="Calibri"/>
              </a:rPr>
              <a:t>.</a:t>
            </a:r>
            <a:endParaRPr/>
          </a:p>
          <a:p>
            <a:pPr indent="-342900" lvl="0" marL="342900" marR="0" rtl="0" algn="l">
              <a:lnSpc>
                <a:spcPct val="100000"/>
              </a:lnSpc>
              <a:spcBef>
                <a:spcPts val="15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15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55" name="Google Shape;255;p31"/>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Chapter 2 Summary</a:t>
            </a:r>
            <a:endParaRPr/>
          </a:p>
        </p:txBody>
      </p:sp>
      <p:sp>
        <p:nvSpPr>
          <p:cNvPr id="262" name="Google Shape;262;p32"/>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A computer manipulates patterns of bits represented by two symbols: 0 and 1.</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Bits can be grouped into coded messages that represent alphabetic characters, pictures, colors, sounds, and other kinds of information.</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The microprocessor follows software instructions to perform calculations and logical manipulations that transform input data into output.</a:t>
            </a:r>
            <a:endParaRPr/>
          </a:p>
          <a:p>
            <a:pPr indent="-342900" lvl="0" marL="342900" marR="0" rtl="0" algn="l">
              <a:lnSpc>
                <a:spcPct val="100000"/>
              </a:lnSpc>
              <a:spcBef>
                <a:spcPts val="15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63" name="Google Shape;263;p32"/>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500"/>
                                        <p:tgtEl>
                                          <p:spTgt spid="2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 calcmode="lin" valueType="num">
                                      <p:cBhvr additive="base">
                                        <p:cTn dur="500"/>
                                        <p:tgtEl>
                                          <p:spTgt spid="26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 calcmode="lin" valueType="num">
                                      <p:cBhvr additive="base">
                                        <p:cTn dur="500"/>
                                        <p:tgtEl>
                                          <p:spTgt spid="26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 calcmode="lin" valueType="num">
                                      <p:cBhvr additive="base">
                                        <p:cTn dur="500"/>
                                        <p:tgtEl>
                                          <p:spTgt spid="26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Summary (cont.)</a:t>
            </a:r>
            <a:endParaRPr/>
          </a:p>
        </p:txBody>
      </p:sp>
      <p:sp>
        <p:nvSpPr>
          <p:cNvPr id="270" name="Google Shape;270;p33"/>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Not all CPUs are compatible with each other.</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Modern CPUs employ multicore or many core processing systems that speed calculations. </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The CPU uses RAM (random access memory) as a temporary storage area.</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ROM (read-only memory) contains unchangeable information.</a:t>
            </a:r>
            <a:endParaRPr/>
          </a:p>
        </p:txBody>
      </p:sp>
      <p:sp>
        <p:nvSpPr>
          <p:cNvPr id="271" name="Google Shape;271;p33"/>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 calcmode="lin" valueType="num">
                                      <p:cBhvr additive="base">
                                        <p:cTn dur="500"/>
                                        <p:tgtEl>
                                          <p:spTgt spid="27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 calcmode="lin" valueType="num">
                                      <p:cBhvr additive="base">
                                        <p:cTn dur="500"/>
                                        <p:tgtEl>
                                          <p:spTgt spid="27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 calcmode="lin" valueType="num">
                                      <p:cBhvr additive="base">
                                        <p:cTn dur="500"/>
                                        <p:tgtEl>
                                          <p:spTgt spid="27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 calcmode="lin" valueType="num">
                                      <p:cBhvr additive="base">
                                        <p:cTn dur="500"/>
                                        <p:tgtEl>
                                          <p:spTgt spid="27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Summary (cont.)</a:t>
            </a:r>
            <a:endParaRPr/>
          </a:p>
        </p:txBody>
      </p:sp>
      <p:sp>
        <p:nvSpPr>
          <p:cNvPr id="278" name="Google Shape;278;p34"/>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The CPU and main memory are housed in silicon chips on the motherboard and other circuit boards inside the computer.</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Buses connect to slots and ports that enable the computer to communicate with internal devices and external peripherals.</a:t>
            </a:r>
            <a:endParaRPr/>
          </a:p>
          <a:p>
            <a:pPr indent="-342900" lvl="0" marL="342900" marR="0" rtl="0" algn="l">
              <a:lnSpc>
                <a:spcPct val="100000"/>
              </a:lnSpc>
              <a:spcBef>
                <a:spcPts val="15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15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79" name="Google Shape;279;p34"/>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 calcmode="lin" valueType="num">
                                      <p:cBhvr additive="base">
                                        <p:cTn dur="500"/>
                                        <p:tgtEl>
                                          <p:spTgt spid="27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 calcmode="lin" valueType="num">
                                      <p:cBhvr additive="base">
                                        <p:cTn dur="500"/>
                                        <p:tgtEl>
                                          <p:spTgt spid="27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 calcmode="lin" valueType="num">
                                      <p:cBhvr additive="base">
                                        <p:cTn dur="500"/>
                                        <p:tgtEl>
                                          <p:spTgt spid="27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 calcmode="lin" valueType="num">
                                      <p:cBhvr additive="base">
                                        <p:cTn dur="500"/>
                                        <p:tgtEl>
                                          <p:spTgt spid="27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3293795473_47524415" id="285" name="Google Shape;285;p35"/>
          <p:cNvPicPr preferRelativeResize="0"/>
          <p:nvPr/>
        </p:nvPicPr>
        <p:blipFill rotWithShape="1">
          <a:blip r:embed="rId3">
            <a:alphaModFix/>
          </a:blip>
          <a:srcRect b="0" l="0" r="0" t="0"/>
          <a:stretch/>
        </p:blipFill>
        <p:spPr>
          <a:xfrm>
            <a:off x="609600" y="1143000"/>
            <a:ext cx="7848599" cy="2452687"/>
          </a:xfrm>
          <a:prstGeom prst="rect">
            <a:avLst/>
          </a:prstGeom>
          <a:noFill/>
          <a:ln>
            <a:noFill/>
          </a:ln>
        </p:spPr>
      </p:pic>
      <p:sp>
        <p:nvSpPr>
          <p:cNvPr id="286" name="Google Shape;286;p35"/>
          <p:cNvSpPr/>
          <p:nvPr/>
        </p:nvSpPr>
        <p:spPr>
          <a:xfrm>
            <a:off x="1143000" y="3886567"/>
            <a:ext cx="7391399" cy="163121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500"/>
              <a:buFont typeface="Calibri"/>
              <a:buNone/>
            </a:pPr>
            <a:r>
              <a:rPr b="0" i="0" lang="en-US" sz="2000" u="none" cap="none" strike="noStrike">
                <a:solidFill>
                  <a:srgbClr val="7030A0"/>
                </a:solidFill>
                <a:latin typeface="Calibri"/>
                <a:ea typeface="Calibri"/>
                <a:cs typeface="Calibri"/>
                <a:sym typeface="Calibri"/>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endParaRPr/>
          </a:p>
        </p:txBody>
      </p:sp>
      <p:sp>
        <p:nvSpPr>
          <p:cNvPr id="287" name="Google Shape;287;p35"/>
          <p:cNvSpPr txBox="1"/>
          <p:nvPr>
            <p:ph idx="12" type="sldNum"/>
          </p:nvPr>
        </p:nvSpPr>
        <p:spPr>
          <a:xfrm>
            <a:off x="6638925" y="6200775"/>
            <a:ext cx="21335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Arial"/>
              <a:buNone/>
            </a:pPr>
            <a:fld id="{00000000-1234-1234-1234-123412341234}" type="slidenum">
              <a:rPr b="1" i="0" lang="en-US" sz="1400" u="none" cap="none" strike="noStrike">
                <a:solidFill>
                  <a:srgbClr val="888888"/>
                </a:solidFill>
                <a:latin typeface="Arial"/>
                <a:ea typeface="Arial"/>
                <a:cs typeface="Arial"/>
                <a:sym typeface="Arial"/>
              </a:rPr>
              <a:t>‹#›</a:t>
            </a:fld>
            <a:endParaRPr b="1" i="0" sz="1400" u="none" cap="none" strike="noStrike">
              <a:solidFill>
                <a:srgbClr val="888888"/>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Chapter 2 Objectives</a:t>
            </a:r>
            <a:endParaRPr/>
          </a:p>
        </p:txBody>
      </p:sp>
      <p:sp>
        <p:nvSpPr>
          <p:cNvPr id="74" name="Google Shape;74;p11"/>
          <p:cNvSpPr txBox="1"/>
          <p:nvPr>
            <p:ph idx="1" type="body"/>
          </p:nvPr>
        </p:nvSpPr>
        <p:spPr>
          <a:xfrm>
            <a:off x="457200" y="1600200"/>
            <a:ext cx="86868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400"/>
              <a:buFont typeface="Noto Sans Symbols"/>
              <a:buChar char="✓"/>
            </a:pPr>
            <a:r>
              <a:rPr b="1" i="0" lang="en-US" sz="2400" u="none" cap="none" strike="noStrike">
                <a:solidFill>
                  <a:schemeClr val="dk1"/>
                </a:solidFill>
                <a:latin typeface="Calibri"/>
                <a:ea typeface="Calibri"/>
                <a:cs typeface="Calibri"/>
                <a:sym typeface="Calibri"/>
              </a:rPr>
              <a:t>Explain in general terms how computers store and manipulate information (تخزين البيانات)</a:t>
            </a:r>
            <a:endParaRPr/>
          </a:p>
          <a:p>
            <a:pPr indent="-342900" lvl="0" marL="342900" marR="0" rtl="0" algn="l">
              <a:lnSpc>
                <a:spcPct val="100000"/>
              </a:lnSpc>
              <a:spcBef>
                <a:spcPts val="900"/>
              </a:spcBef>
              <a:spcAft>
                <a:spcPts val="0"/>
              </a:spcAft>
              <a:buClr>
                <a:srgbClr val="7030A0"/>
              </a:buClr>
              <a:buSzPts val="2400"/>
              <a:buFont typeface="Noto Sans Symbols"/>
              <a:buChar char="✓"/>
            </a:pPr>
            <a:r>
              <a:rPr b="1" i="0" lang="en-US" sz="2400" u="none" cap="none" strike="noStrike">
                <a:solidFill>
                  <a:schemeClr val="dk1"/>
                </a:solidFill>
                <a:latin typeface="Calibri"/>
                <a:ea typeface="Calibri"/>
                <a:cs typeface="Calibri"/>
                <a:sym typeface="Calibri"/>
              </a:rPr>
              <a:t>Describe the basic structure and organization of a computer (معمارية الحاسوب الداخلية)</a:t>
            </a:r>
            <a:endParaRPr/>
          </a:p>
          <a:p>
            <a:pPr indent="-342900" lvl="0" marL="342900" marR="0" rtl="0" algn="l">
              <a:lnSpc>
                <a:spcPct val="100000"/>
              </a:lnSpc>
              <a:spcBef>
                <a:spcPts val="900"/>
              </a:spcBef>
              <a:spcAft>
                <a:spcPts val="0"/>
              </a:spcAft>
              <a:buClr>
                <a:srgbClr val="7030A0"/>
              </a:buClr>
              <a:buSzPts val="2400"/>
              <a:buFont typeface="Noto Sans Symbols"/>
              <a:buChar char="✓"/>
            </a:pPr>
            <a:r>
              <a:rPr b="1" i="0" lang="en-US" sz="2400" u="none" cap="none" strike="noStrike">
                <a:solidFill>
                  <a:schemeClr val="dk1"/>
                </a:solidFill>
                <a:latin typeface="Calibri"/>
                <a:ea typeface="Calibri"/>
                <a:cs typeface="Calibri"/>
                <a:sym typeface="Calibri"/>
              </a:rPr>
              <a:t>Discuss the computer system’s main internal components and the ways they interact (أجزاء الحاسوب)</a:t>
            </a:r>
            <a:endParaRPr/>
          </a:p>
          <a:p>
            <a:pPr indent="-342900" lvl="0" marL="342900" marR="0" rtl="0" algn="l">
              <a:lnSpc>
                <a:spcPct val="100000"/>
              </a:lnSpc>
              <a:spcBef>
                <a:spcPts val="900"/>
              </a:spcBef>
              <a:spcAft>
                <a:spcPts val="0"/>
              </a:spcAft>
              <a:buClr>
                <a:srgbClr val="7030A0"/>
              </a:buClr>
              <a:buSzPts val="2400"/>
              <a:buFont typeface="Noto Sans Symbols"/>
              <a:buChar char="✓"/>
            </a:pPr>
            <a:r>
              <a:rPr b="1" i="0" lang="en-US" sz="2400" u="none" cap="none" strike="noStrike">
                <a:solidFill>
                  <a:schemeClr val="dk1"/>
                </a:solidFill>
                <a:latin typeface="Calibri"/>
                <a:ea typeface="Calibri"/>
                <a:cs typeface="Calibri"/>
                <a:sym typeface="Calibri"/>
              </a:rPr>
              <a:t>Explain why a computer typically has different types of memory and storage devices (انواع الذاكرة)</a:t>
            </a:r>
            <a:endParaRPr/>
          </a:p>
          <a:p>
            <a:pPr indent="-342900" lvl="0" marL="342900" marR="0" rtl="0" algn="l">
              <a:lnSpc>
                <a:spcPct val="100000"/>
              </a:lnSpc>
              <a:spcBef>
                <a:spcPts val="900"/>
              </a:spcBef>
              <a:spcAft>
                <a:spcPts val="0"/>
              </a:spcAft>
              <a:buClr>
                <a:srgbClr val="7030A0"/>
              </a:buClr>
              <a:buSzPts val="2400"/>
              <a:buFont typeface="Noto Sans Symbols"/>
              <a:buNone/>
            </a:pPr>
            <a:r>
              <a:t/>
            </a:r>
            <a:endParaRPr b="1"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900"/>
              </a:spcBef>
              <a:spcAft>
                <a:spcPts val="0"/>
              </a:spcAft>
              <a:buClr>
                <a:srgbClr val="7030A0"/>
              </a:buClr>
              <a:buSzPts val="2400"/>
              <a:buFont typeface="Noto Sans Symbols"/>
              <a:buNone/>
            </a:pPr>
            <a:r>
              <a:t/>
            </a:r>
            <a:endParaRPr b="1"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900"/>
              </a:spcBef>
              <a:spcAft>
                <a:spcPts val="0"/>
              </a:spcAft>
              <a:buClr>
                <a:srgbClr val="7030A0"/>
              </a:buClr>
              <a:buSzPts val="2400"/>
              <a:buFont typeface="Noto Sans Symbols"/>
              <a:buNone/>
            </a:pPr>
            <a:r>
              <a:t/>
            </a:r>
            <a:endParaRPr b="1" i="0" sz="2400" u="none" cap="none" strike="noStrike">
              <a:solidFill>
                <a:schemeClr val="dk1"/>
              </a:solidFill>
              <a:latin typeface="Calibri"/>
              <a:ea typeface="Calibri"/>
              <a:cs typeface="Calibri"/>
              <a:sym typeface="Calibri"/>
            </a:endParaRPr>
          </a:p>
        </p:txBody>
      </p:sp>
      <p:sp>
        <p:nvSpPr>
          <p:cNvPr id="75" name="Google Shape;75;p11"/>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 calcmode="lin" valueType="num">
                                      <p:cBhvr additive="base">
                                        <p:cTn dur="500"/>
                                        <p:tgtEl>
                                          <p:spTgt spid="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 calcmode="lin" valueType="num">
                                      <p:cBhvr additive="base">
                                        <p:cTn dur="500"/>
                                        <p:tgtEl>
                                          <p:spTgt spid="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 calcmode="lin" valueType="num">
                                      <p:cBhvr additive="base">
                                        <p:cTn dur="500"/>
                                        <p:tgtEl>
                                          <p:spTgt spid="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 calcmode="lin" valueType="num">
                                      <p:cBhvr additive="base">
                                        <p:cTn dur="500"/>
                                        <p:tgtEl>
                                          <p:spTgt spid="7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anim calcmode="lin" valueType="num">
                                      <p:cBhvr additive="base">
                                        <p:cTn dur="500"/>
                                        <p:tgtEl>
                                          <p:spTgt spid="7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anim calcmode="lin" valueType="num">
                                      <p:cBhvr additive="base">
                                        <p:cTn dur="500"/>
                                        <p:tgtEl>
                                          <p:spTgt spid="7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xEl>
                                              <p:pRg end="6" st="6"/>
                                            </p:txEl>
                                          </p:spTgt>
                                        </p:tgtEl>
                                        <p:attrNameLst>
                                          <p:attrName>style.visibility</p:attrName>
                                        </p:attrNameLst>
                                      </p:cBhvr>
                                      <p:to>
                                        <p:strVal val="visible"/>
                                      </p:to>
                                    </p:set>
                                    <p:anim calcmode="lin" valueType="num">
                                      <p:cBhvr additive="base">
                                        <p:cTn dur="500"/>
                                        <p:tgtEl>
                                          <p:spTgt spid="7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What Computers Do</a:t>
            </a:r>
            <a:endParaRPr/>
          </a:p>
        </p:txBody>
      </p:sp>
      <p:sp>
        <p:nvSpPr>
          <p:cNvPr id="82" name="Google Shape;82;p12"/>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30A0"/>
              </a:buClr>
              <a:buSzPts val="700"/>
              <a:buFont typeface="Noto Sans Symbols"/>
              <a:buNone/>
            </a:pPr>
            <a:r>
              <a:rPr b="1" i="0" lang="en-US" sz="2800" u="none" cap="none" strike="noStrike">
                <a:solidFill>
                  <a:schemeClr val="dk1"/>
                </a:solidFill>
                <a:latin typeface="Calibri"/>
                <a:ea typeface="Calibri"/>
                <a:cs typeface="Calibri"/>
                <a:sym typeface="Calibri"/>
              </a:rPr>
              <a:t>Four basic operations:</a:t>
            </a:r>
            <a:endParaRPr/>
          </a:p>
          <a:p>
            <a:pPr indent="-342900" lvl="0" marL="342900" marR="0" rtl="0" algn="l">
              <a:lnSpc>
                <a:spcPct val="100000"/>
              </a:lnSpc>
              <a:spcBef>
                <a:spcPts val="1500"/>
              </a:spcBef>
              <a:spcAft>
                <a:spcPts val="0"/>
              </a:spcAft>
              <a:buClr>
                <a:srgbClr val="7030A0"/>
              </a:buClr>
              <a:buSzPts val="2700"/>
              <a:buFont typeface="Noto Sans Symbols"/>
              <a:buChar char="✓"/>
            </a:pPr>
            <a:r>
              <a:rPr b="1" i="1" lang="en-US" sz="2700" u="none" cap="none" strike="noStrike">
                <a:solidFill>
                  <a:srgbClr val="3366FF"/>
                </a:solidFill>
                <a:latin typeface="Calibri"/>
                <a:ea typeface="Calibri"/>
                <a:cs typeface="Calibri"/>
                <a:sym typeface="Calibri"/>
              </a:rPr>
              <a:t>Receive input</a:t>
            </a:r>
            <a:r>
              <a:rPr b="1" i="1" lang="en-US" sz="2700" u="none" cap="none" strike="noStrike">
                <a:solidFill>
                  <a:srgbClr val="7030A0"/>
                </a:solidFill>
                <a:latin typeface="Calibri"/>
                <a:ea typeface="Calibri"/>
                <a:cs typeface="Calibri"/>
                <a:sym typeface="Calibri"/>
              </a:rPr>
              <a:t>: </a:t>
            </a:r>
            <a:r>
              <a:rPr b="0" i="0" lang="en-US" sz="2700" u="none" cap="none" strike="noStrike">
                <a:solidFill>
                  <a:schemeClr val="dk1"/>
                </a:solidFill>
                <a:latin typeface="Calibri"/>
                <a:ea typeface="Calibri"/>
                <a:cs typeface="Calibri"/>
                <a:sym typeface="Calibri"/>
              </a:rPr>
              <a:t>Accept information from outside world</a:t>
            </a:r>
            <a:endParaRPr/>
          </a:p>
          <a:p>
            <a:pPr indent="-342900" lvl="0" marL="342900" marR="0" rtl="0" algn="l">
              <a:lnSpc>
                <a:spcPct val="100000"/>
              </a:lnSpc>
              <a:spcBef>
                <a:spcPts val="1500"/>
              </a:spcBef>
              <a:spcAft>
                <a:spcPts val="0"/>
              </a:spcAft>
              <a:buClr>
                <a:srgbClr val="7030A0"/>
              </a:buClr>
              <a:buSzPts val="2700"/>
              <a:buFont typeface="Noto Sans Symbols"/>
              <a:buChar char="✓"/>
            </a:pPr>
            <a:r>
              <a:rPr b="1" i="1" lang="en-US" sz="2700" u="none" cap="none" strike="noStrike">
                <a:solidFill>
                  <a:srgbClr val="3366FF"/>
                </a:solidFill>
                <a:latin typeface="Calibri"/>
                <a:ea typeface="Calibri"/>
                <a:cs typeface="Calibri"/>
                <a:sym typeface="Calibri"/>
              </a:rPr>
              <a:t>Process information</a:t>
            </a:r>
            <a:r>
              <a:rPr b="1" i="1" lang="en-US" sz="2700" u="none" cap="none" strike="noStrike">
                <a:solidFill>
                  <a:srgbClr val="7030A0"/>
                </a:solidFill>
                <a:latin typeface="Calibri"/>
                <a:ea typeface="Calibri"/>
                <a:cs typeface="Calibri"/>
                <a:sym typeface="Calibri"/>
              </a:rPr>
              <a:t>: </a:t>
            </a:r>
            <a:r>
              <a:rPr b="0" i="0" lang="en-US" sz="2700" u="none" cap="none" strike="noStrike">
                <a:solidFill>
                  <a:schemeClr val="dk1"/>
                </a:solidFill>
                <a:latin typeface="Calibri"/>
                <a:ea typeface="Calibri"/>
                <a:cs typeface="Calibri"/>
                <a:sym typeface="Calibri"/>
              </a:rPr>
              <a:t>Perform arithmetic or logical operations on information</a:t>
            </a:r>
            <a:endParaRPr/>
          </a:p>
          <a:p>
            <a:pPr indent="-342900" lvl="0" marL="342900" marR="0" rtl="0" algn="l">
              <a:lnSpc>
                <a:spcPct val="100000"/>
              </a:lnSpc>
              <a:spcBef>
                <a:spcPts val="1500"/>
              </a:spcBef>
              <a:spcAft>
                <a:spcPts val="0"/>
              </a:spcAft>
              <a:buClr>
                <a:srgbClr val="7030A0"/>
              </a:buClr>
              <a:buSzPts val="2700"/>
              <a:buFont typeface="Noto Sans Symbols"/>
              <a:buChar char="✓"/>
            </a:pPr>
            <a:r>
              <a:rPr b="1" i="1" lang="en-US" sz="2700" u="none" cap="none" strike="noStrike">
                <a:solidFill>
                  <a:srgbClr val="3366FF"/>
                </a:solidFill>
                <a:latin typeface="Calibri"/>
                <a:ea typeface="Calibri"/>
                <a:cs typeface="Calibri"/>
                <a:sym typeface="Calibri"/>
              </a:rPr>
              <a:t>Produce output</a:t>
            </a:r>
            <a:r>
              <a:rPr b="1" i="1" lang="en-US" sz="2700" u="none" cap="none" strike="noStrike">
                <a:solidFill>
                  <a:srgbClr val="7030A0"/>
                </a:solidFill>
                <a:latin typeface="Calibri"/>
                <a:ea typeface="Calibri"/>
                <a:cs typeface="Calibri"/>
                <a:sym typeface="Calibri"/>
              </a:rPr>
              <a:t>: </a:t>
            </a:r>
            <a:r>
              <a:rPr b="0" i="0" lang="en-US" sz="2700" u="none" cap="none" strike="noStrike">
                <a:solidFill>
                  <a:schemeClr val="dk1"/>
                </a:solidFill>
                <a:latin typeface="Calibri"/>
                <a:ea typeface="Calibri"/>
                <a:cs typeface="Calibri"/>
                <a:sym typeface="Calibri"/>
              </a:rPr>
              <a:t>Communicate information to outside world</a:t>
            </a:r>
            <a:endParaRPr/>
          </a:p>
          <a:p>
            <a:pPr indent="-342900" lvl="0" marL="342900" marR="0" rtl="0" algn="l">
              <a:lnSpc>
                <a:spcPct val="100000"/>
              </a:lnSpc>
              <a:spcBef>
                <a:spcPts val="1500"/>
              </a:spcBef>
              <a:spcAft>
                <a:spcPts val="0"/>
              </a:spcAft>
              <a:buClr>
                <a:srgbClr val="7030A0"/>
              </a:buClr>
              <a:buSzPts val="2700"/>
              <a:buFont typeface="Noto Sans Symbols"/>
              <a:buChar char="✓"/>
            </a:pPr>
            <a:r>
              <a:rPr b="1" i="1" lang="en-US" sz="2700" u="none" cap="none" strike="noStrike">
                <a:solidFill>
                  <a:srgbClr val="3366FF"/>
                </a:solidFill>
                <a:latin typeface="Calibri"/>
                <a:ea typeface="Calibri"/>
                <a:cs typeface="Calibri"/>
                <a:sym typeface="Calibri"/>
              </a:rPr>
              <a:t>Store information</a:t>
            </a:r>
            <a:r>
              <a:rPr b="1" i="1" lang="en-US" sz="2700" u="none" cap="none" strike="noStrike">
                <a:solidFill>
                  <a:srgbClr val="7030A0"/>
                </a:solidFill>
                <a:latin typeface="Calibri"/>
                <a:ea typeface="Calibri"/>
                <a:cs typeface="Calibri"/>
                <a:sym typeface="Calibri"/>
              </a:rPr>
              <a:t>: </a:t>
            </a:r>
            <a:r>
              <a:rPr b="0" i="0" lang="en-US" sz="2700" u="none" cap="none" strike="noStrike">
                <a:solidFill>
                  <a:schemeClr val="dk1"/>
                </a:solidFill>
                <a:latin typeface="Calibri"/>
                <a:ea typeface="Calibri"/>
                <a:cs typeface="Calibri"/>
                <a:sym typeface="Calibri"/>
              </a:rPr>
              <a:t>Store and retrieve information from memory and storage devices</a:t>
            </a:r>
            <a:endParaRPr/>
          </a:p>
        </p:txBody>
      </p:sp>
      <p:sp>
        <p:nvSpPr>
          <p:cNvPr id="83" name="Google Shape;83;p12"/>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What Computers Do (cont.)</a:t>
            </a:r>
            <a:endParaRPr/>
          </a:p>
        </p:txBody>
      </p:sp>
      <p:sp>
        <p:nvSpPr>
          <p:cNvPr id="90" name="Google Shape;90;p13"/>
          <p:cNvSpPr txBox="1"/>
          <p:nvPr>
            <p:ph idx="1" type="body"/>
          </p:nvPr>
        </p:nvSpPr>
        <p:spPr>
          <a:xfrm>
            <a:off x="457200" y="1554479"/>
            <a:ext cx="4572000" cy="46177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700"/>
              <a:buFont typeface="Arial"/>
              <a:buNone/>
            </a:pPr>
            <a:r>
              <a:rPr b="0" i="0" lang="en-US" sz="2800" u="none" cap="none" strike="noStrike">
                <a:solidFill>
                  <a:schemeClr val="dk1"/>
                </a:solidFill>
                <a:latin typeface="Calibri"/>
                <a:ea typeface="Calibri"/>
                <a:cs typeface="Calibri"/>
                <a:sym typeface="Calibri"/>
              </a:rPr>
              <a:t>Hardware components</a:t>
            </a:r>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538CD5"/>
                </a:solidFill>
                <a:latin typeface="Calibri"/>
                <a:ea typeface="Calibri"/>
                <a:cs typeface="Calibri"/>
                <a:sym typeface="Calibri"/>
              </a:rPr>
              <a:t>Input devices</a:t>
            </a:r>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538CD5"/>
                </a:solidFill>
                <a:latin typeface="Calibri"/>
                <a:ea typeface="Calibri"/>
                <a:cs typeface="Calibri"/>
                <a:sym typeface="Calibri"/>
              </a:rPr>
              <a:t>Output devices</a:t>
            </a:r>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538CD5"/>
                </a:solidFill>
                <a:latin typeface="Calibri"/>
                <a:ea typeface="Calibri"/>
                <a:cs typeface="Calibri"/>
                <a:sym typeface="Calibri"/>
              </a:rPr>
              <a:t>Microprocessor (CPU)</a:t>
            </a:r>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538CD5"/>
                </a:solidFill>
                <a:latin typeface="Calibri"/>
                <a:ea typeface="Calibri"/>
                <a:cs typeface="Calibri"/>
                <a:sym typeface="Calibri"/>
              </a:rPr>
              <a:t>Memory </a:t>
            </a:r>
            <a:r>
              <a:rPr b="0" i="0" lang="en-US" sz="2800" u="none" cap="none" strike="noStrike">
                <a:solidFill>
                  <a:schemeClr val="dk1"/>
                </a:solidFill>
                <a:latin typeface="Calibri"/>
                <a:ea typeface="Calibri"/>
                <a:cs typeface="Calibri"/>
                <a:sym typeface="Calibri"/>
              </a:rPr>
              <a:t>and</a:t>
            </a:r>
            <a:r>
              <a:rPr b="1" i="1" lang="en-US" sz="2800" u="none" cap="none" strike="noStrike">
                <a:solidFill>
                  <a:srgbClr val="7030A0"/>
                </a:solidFill>
                <a:latin typeface="Calibri"/>
                <a:ea typeface="Calibri"/>
                <a:cs typeface="Calibri"/>
                <a:sym typeface="Calibri"/>
              </a:rPr>
              <a:t> </a:t>
            </a:r>
            <a:r>
              <a:rPr b="1" i="1" lang="en-US" sz="2800" u="none" cap="none" strike="noStrike">
                <a:solidFill>
                  <a:srgbClr val="538CD5"/>
                </a:solidFill>
                <a:latin typeface="Calibri"/>
                <a:ea typeface="Calibri"/>
                <a:cs typeface="Calibri"/>
                <a:sym typeface="Calibri"/>
              </a:rPr>
              <a:t>storage</a:t>
            </a:r>
            <a:r>
              <a:rPr b="1" i="1" lang="en-US" sz="2800" u="none" cap="none" strike="noStrike">
                <a:solidFill>
                  <a:srgbClr val="7030A0"/>
                </a:solidFill>
                <a:latin typeface="Calibri"/>
                <a:ea typeface="Calibri"/>
                <a:cs typeface="Calibri"/>
                <a:sym typeface="Calibri"/>
              </a:rPr>
              <a:t> </a:t>
            </a:r>
            <a:r>
              <a:rPr b="1" i="1" lang="en-US" sz="2800" u="none" cap="none" strike="noStrike">
                <a:solidFill>
                  <a:srgbClr val="538CD5"/>
                </a:solidFill>
                <a:latin typeface="Calibri"/>
                <a:ea typeface="Calibri"/>
                <a:cs typeface="Calibri"/>
                <a:sym typeface="Calibri"/>
              </a:rPr>
              <a:t>devices</a:t>
            </a:r>
            <a:endParaRPr/>
          </a:p>
          <a:p>
            <a:pPr indent="-285750" lvl="1" marL="74295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Primary storage</a:t>
            </a:r>
            <a:endParaRPr/>
          </a:p>
          <a:p>
            <a:pPr indent="-285750" lvl="1" marL="74295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Secondary storage</a:t>
            </a:r>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538CD5"/>
                </a:solidFill>
                <a:latin typeface="Calibri"/>
                <a:ea typeface="Calibri"/>
                <a:cs typeface="Calibri"/>
                <a:sym typeface="Calibri"/>
              </a:rPr>
              <a:t>Peripherals</a:t>
            </a:r>
            <a:endParaRPr/>
          </a:p>
          <a:p>
            <a:pPr indent="-342900" lvl="0" marL="342900" marR="0" rtl="0" algn="l">
              <a:lnSpc>
                <a:spcPct val="100000"/>
              </a:lnSpc>
              <a:spcBef>
                <a:spcPts val="560"/>
              </a:spcBef>
              <a:spcAft>
                <a:spcPts val="0"/>
              </a:spcAft>
              <a:buClr>
                <a:srgbClr val="7030A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91" name="Google Shape;91;p13"/>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Arial"/>
              <a:buNone/>
            </a:pPr>
            <a:fld id="{00000000-1234-1234-1234-123412341234}" type="slidenum">
              <a:rPr b="1" i="0" lang="en-US" sz="1400" u="none" cap="none" strike="noStrike">
                <a:solidFill>
                  <a:srgbClr val="888888"/>
                </a:solidFill>
                <a:latin typeface="Arial"/>
                <a:ea typeface="Arial"/>
                <a:cs typeface="Arial"/>
                <a:sym typeface="Arial"/>
              </a:rPr>
              <a:t>‹#›</a:t>
            </a:fld>
            <a:endParaRPr b="1" i="0" sz="1400" u="none" cap="none" strike="noStrike">
              <a:solidFill>
                <a:srgbClr val="888888"/>
              </a:solidFill>
              <a:latin typeface="Arial"/>
              <a:ea typeface="Arial"/>
              <a:cs typeface="Arial"/>
              <a:sym typeface="Arial"/>
            </a:endParaRPr>
          </a:p>
        </p:txBody>
      </p:sp>
      <p:pic>
        <p:nvPicPr>
          <p:cNvPr descr="Fig02-04.jpg" id="92" name="Google Shape;92;p13"/>
          <p:cNvPicPr preferRelativeResize="0"/>
          <p:nvPr/>
        </p:nvPicPr>
        <p:blipFill rotWithShape="1">
          <a:blip r:embed="rId3">
            <a:alphaModFix/>
          </a:blip>
          <a:srcRect b="0" l="0" r="0" t="0"/>
          <a:stretch/>
        </p:blipFill>
        <p:spPr>
          <a:xfrm>
            <a:off x="4301166" y="1447800"/>
            <a:ext cx="4538034" cy="47175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Bit Basics</a:t>
            </a:r>
            <a:endParaRPr/>
          </a:p>
        </p:txBody>
      </p:sp>
      <p:sp>
        <p:nvSpPr>
          <p:cNvPr id="99" name="Google Shape;99;p14"/>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1" i="1" lang="en-US" sz="2800" u="none" cap="none" strike="noStrike">
                <a:solidFill>
                  <a:srgbClr val="3366FF"/>
                </a:solidFill>
                <a:latin typeface="Calibri"/>
                <a:ea typeface="Calibri"/>
                <a:cs typeface="Calibri"/>
                <a:sym typeface="Calibri"/>
              </a:rPr>
              <a:t>Bit</a:t>
            </a:r>
            <a:r>
              <a:rPr b="1" i="1" lang="en-US" sz="2800" u="none" cap="none" strike="noStrike">
                <a:solidFill>
                  <a:srgbClr val="7030A0"/>
                </a:solidFill>
                <a:latin typeface="Calibri"/>
                <a:ea typeface="Calibri"/>
                <a:cs typeface="Calibri"/>
                <a:sym typeface="Calibri"/>
              </a:rPr>
              <a:t>:</a:t>
            </a:r>
            <a:r>
              <a:rPr b="0" i="0" lang="en-US" sz="2800" u="none" cap="none" strike="noStrike">
                <a:solidFill>
                  <a:schemeClr val="dk1"/>
                </a:solidFill>
                <a:latin typeface="Calibri"/>
                <a:ea typeface="Calibri"/>
                <a:cs typeface="Calibri"/>
                <a:sym typeface="Calibri"/>
              </a:rPr>
              <a:t> From </a:t>
            </a:r>
            <a:r>
              <a:rPr b="1" i="0" lang="en-US" sz="2800" u="sng" cap="none" strike="noStrike">
                <a:solidFill>
                  <a:srgbClr val="3366FF"/>
                </a:solidFill>
                <a:latin typeface="Calibri"/>
                <a:ea typeface="Calibri"/>
                <a:cs typeface="Calibri"/>
                <a:sym typeface="Calibri"/>
              </a:rPr>
              <a:t>B</a:t>
            </a:r>
            <a:r>
              <a:rPr b="0" i="0" lang="en-US" sz="2800" u="none" cap="none" strike="noStrike">
                <a:solidFill>
                  <a:schemeClr val="dk1"/>
                </a:solidFill>
                <a:latin typeface="Calibri"/>
                <a:ea typeface="Calibri"/>
                <a:cs typeface="Calibri"/>
                <a:sym typeface="Calibri"/>
              </a:rPr>
              <a:t>inary dig</a:t>
            </a:r>
            <a:r>
              <a:rPr b="1" i="0" lang="en-US" sz="2800" u="sng" cap="none" strike="noStrike">
                <a:solidFill>
                  <a:srgbClr val="3366FF"/>
                </a:solidFill>
                <a:latin typeface="Calibri"/>
                <a:ea typeface="Calibri"/>
                <a:cs typeface="Calibri"/>
                <a:sym typeface="Calibri"/>
              </a:rPr>
              <a:t>it</a:t>
            </a:r>
            <a:r>
              <a:rPr b="0" i="0" lang="en-US" sz="2800" u="none" cap="none" strike="noStrike">
                <a:solidFill>
                  <a:schemeClr val="dk1"/>
                </a:solidFill>
                <a:latin typeface="Calibri"/>
                <a:ea typeface="Calibri"/>
                <a:cs typeface="Calibri"/>
                <a:sym typeface="Calibri"/>
              </a:rPr>
              <a:t> </a:t>
            </a:r>
            <a:endParaRPr/>
          </a:p>
          <a:p>
            <a:pPr indent="-285750" lvl="1" marL="742950" marR="0" rtl="0" algn="l">
              <a:lnSpc>
                <a:spcPct val="100000"/>
              </a:lnSpc>
              <a:spcBef>
                <a:spcPts val="12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Smallest unit of information computer can process</a:t>
            </a:r>
            <a:endParaRPr/>
          </a:p>
          <a:p>
            <a:pPr indent="-285750" lvl="1" marL="742950" marR="0" rtl="0" algn="l">
              <a:lnSpc>
                <a:spcPct val="100000"/>
              </a:lnSpc>
              <a:spcBef>
                <a:spcPts val="6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Can have one of two values: 0 or 1</a:t>
            </a:r>
            <a:endParaRPr/>
          </a:p>
          <a:p>
            <a:pPr indent="-342900" lvl="0" marL="342900" marR="0" rtl="0" algn="l">
              <a:lnSpc>
                <a:spcPct val="100000"/>
              </a:lnSpc>
              <a:spcBef>
                <a:spcPts val="1200"/>
              </a:spcBef>
              <a:spcAft>
                <a:spcPts val="0"/>
              </a:spcAft>
              <a:buClr>
                <a:srgbClr val="7030A0"/>
              </a:buClr>
              <a:buSzPts val="2800"/>
              <a:buFont typeface="Noto Sans Symbols"/>
              <a:buChar char="✓"/>
            </a:pPr>
            <a:r>
              <a:rPr b="1" i="1" lang="en-US" sz="2800" u="none" cap="none" strike="noStrike">
                <a:solidFill>
                  <a:srgbClr val="3366FF"/>
                </a:solidFill>
                <a:latin typeface="Calibri"/>
                <a:ea typeface="Calibri"/>
                <a:cs typeface="Calibri"/>
                <a:sym typeface="Calibri"/>
              </a:rPr>
              <a:t>Byte</a:t>
            </a:r>
            <a:endParaRPr/>
          </a:p>
          <a:p>
            <a:pPr indent="-285750" lvl="1" marL="742950" marR="0" rtl="0" algn="l">
              <a:lnSpc>
                <a:spcPct val="100000"/>
              </a:lnSpc>
              <a:spcBef>
                <a:spcPts val="12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Collection of </a:t>
            </a:r>
            <a:r>
              <a:rPr b="0" i="0" lang="en-US" sz="2400" u="none" cap="none" strike="noStrike">
                <a:solidFill>
                  <a:srgbClr val="3366FF"/>
                </a:solidFill>
                <a:latin typeface="Calibri"/>
                <a:ea typeface="Calibri"/>
                <a:cs typeface="Calibri"/>
                <a:sym typeface="Calibri"/>
              </a:rPr>
              <a:t>8 bits</a:t>
            </a:r>
            <a:endParaRPr/>
          </a:p>
          <a:p>
            <a:pPr indent="-285750" lvl="1" marL="742950" marR="0" rtl="0" algn="l">
              <a:lnSpc>
                <a:spcPct val="100000"/>
              </a:lnSpc>
              <a:spcBef>
                <a:spcPts val="60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Can represent 256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different messages</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(256 = 2</a:t>
            </a:r>
            <a:r>
              <a:rPr b="0" baseline="30000" i="0" lang="en-US" sz="2400" u="none" cap="none" strike="noStrike">
                <a:solidFill>
                  <a:schemeClr val="dk1"/>
                </a:solidFill>
                <a:latin typeface="Calibri"/>
                <a:ea typeface="Calibri"/>
                <a:cs typeface="Calibri"/>
                <a:sym typeface="Calibri"/>
              </a:rPr>
              <a:t>8</a:t>
            </a:r>
            <a:r>
              <a:rPr b="0" i="0" lang="en-US" sz="2400" u="none" cap="none" strike="noStrike">
                <a:solidFill>
                  <a:schemeClr val="dk1"/>
                </a:solidFill>
                <a:latin typeface="Calibri"/>
                <a:ea typeface="Calibri"/>
                <a:cs typeface="Calibri"/>
                <a:sym typeface="Calibri"/>
              </a:rPr>
              <a:t>)</a:t>
            </a:r>
            <a:endParaRPr/>
          </a:p>
          <a:p>
            <a:pPr indent="-285750" lvl="1" marL="742950" marR="0" rtl="0" algn="l">
              <a:lnSpc>
                <a:spcPct val="100000"/>
              </a:lnSpc>
              <a:spcBef>
                <a:spcPts val="1200"/>
              </a:spcBef>
              <a:spcAft>
                <a:spcPts val="0"/>
              </a:spcAft>
              <a:buClr>
                <a:srgbClr val="7030A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00" name="Google Shape;100;p14"/>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pic>
        <p:nvPicPr>
          <p:cNvPr descr="Fig02_07a.jpg" id="101" name="Google Shape;101;p14"/>
          <p:cNvPicPr preferRelativeResize="0"/>
          <p:nvPr/>
        </p:nvPicPr>
        <p:blipFill rotWithShape="1">
          <a:blip r:embed="rId3">
            <a:alphaModFix/>
          </a:blip>
          <a:srcRect b="0" l="0" r="0" t="0"/>
          <a:stretch/>
        </p:blipFill>
        <p:spPr>
          <a:xfrm>
            <a:off x="4003701" y="3471339"/>
            <a:ext cx="5140299" cy="20912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Bits as Numbers</a:t>
            </a:r>
            <a:endParaRPr/>
          </a:p>
        </p:txBody>
      </p:sp>
      <p:sp>
        <p:nvSpPr>
          <p:cNvPr id="108" name="Google Shape;108;p15"/>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Denotes all numbers with combinations of </a:t>
            </a:r>
            <a:r>
              <a:rPr b="0" i="0" lang="en-US" sz="2800" u="none" cap="none" strike="noStrike">
                <a:solidFill>
                  <a:srgbClr val="3366FF"/>
                </a:solidFill>
                <a:latin typeface="Calibri"/>
                <a:ea typeface="Calibri"/>
                <a:cs typeface="Calibri"/>
                <a:sym typeface="Calibri"/>
              </a:rPr>
              <a:t>0s and 1s</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rgbClr val="3366FF"/>
                </a:solidFill>
                <a:latin typeface="Calibri"/>
                <a:ea typeface="Calibri"/>
                <a:cs typeface="Calibri"/>
                <a:sym typeface="Calibri"/>
              </a:rPr>
              <a:t>Decimal</a:t>
            </a:r>
            <a:r>
              <a:rPr b="0" i="0" lang="en-US" sz="2800" u="none" cap="none" strike="noStrike">
                <a:solidFill>
                  <a:schemeClr val="dk1"/>
                </a:solidFill>
                <a:latin typeface="Calibri"/>
                <a:ea typeface="Calibri"/>
                <a:cs typeface="Calibri"/>
                <a:sym typeface="Calibri"/>
              </a:rPr>
              <a:t> numbers automatically converted </a:t>
            </a:r>
            <a:r>
              <a:rPr b="0" i="0" lang="en-US" sz="2800" u="none" cap="none" strike="noStrike">
                <a:solidFill>
                  <a:srgbClr val="3366FF"/>
                </a:solidFill>
                <a:latin typeface="Calibri"/>
                <a:ea typeface="Calibri"/>
                <a:cs typeface="Calibri"/>
                <a:sym typeface="Calibri"/>
              </a:rPr>
              <a:t>to binary</a:t>
            </a:r>
            <a:endParaRPr/>
          </a:p>
          <a:p>
            <a:pPr indent="-342900" lvl="0" marL="342900" marR="0" rtl="0" algn="l">
              <a:lnSpc>
                <a:spcPct val="100000"/>
              </a:lnSpc>
              <a:spcBef>
                <a:spcPts val="1500"/>
              </a:spcBef>
              <a:spcAft>
                <a:spcPts val="0"/>
              </a:spcAft>
              <a:buClr>
                <a:srgbClr val="7030A0"/>
              </a:buClr>
              <a:buSzPts val="2800"/>
              <a:buFont typeface="Noto Sans Symbols"/>
              <a:buChar char="✓"/>
            </a:pPr>
            <a:r>
              <a:rPr b="0" i="0" lang="en-US" sz="2800" u="none" cap="none" strike="noStrike">
                <a:solidFill>
                  <a:schemeClr val="dk1"/>
                </a:solidFill>
                <a:latin typeface="Calibri"/>
                <a:ea typeface="Calibri"/>
                <a:cs typeface="Calibri"/>
                <a:sym typeface="Calibri"/>
              </a:rPr>
              <a:t>Binary number </a:t>
            </a:r>
            <a:r>
              <a:rPr b="0" i="0" lang="en-US" sz="2800" u="none" cap="none" strike="noStrike">
                <a:solidFill>
                  <a:srgbClr val="3366FF"/>
                </a:solidFill>
                <a:latin typeface="Calibri"/>
                <a:ea typeface="Calibri"/>
                <a:cs typeface="Calibri"/>
                <a:sym typeface="Calibri"/>
              </a:rPr>
              <a:t>processing hidden </a:t>
            </a:r>
            <a:r>
              <a:rPr b="0" i="0" lang="en-US" sz="2800" u="none" cap="none" strike="noStrike">
                <a:solidFill>
                  <a:schemeClr val="dk1"/>
                </a:solidFill>
                <a:latin typeface="Calibri"/>
                <a:ea typeface="Calibri"/>
                <a:cs typeface="Calibri"/>
                <a:sym typeface="Calibri"/>
              </a:rPr>
              <a:t>from user</a:t>
            </a:r>
            <a:endParaRPr/>
          </a:p>
          <a:p>
            <a:pPr indent="-342900" lvl="0" marL="342900" marR="0" rtl="0" algn="l">
              <a:lnSpc>
                <a:spcPct val="100000"/>
              </a:lnSpc>
              <a:spcBef>
                <a:spcPts val="1500"/>
              </a:spcBef>
              <a:spcAft>
                <a:spcPts val="0"/>
              </a:spcAft>
              <a:buClr>
                <a:srgbClr val="7030A0"/>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1500"/>
              </a:spcBef>
              <a:spcAft>
                <a:spcPts val="0"/>
              </a:spcAft>
              <a:buClr>
                <a:srgbClr val="7030A0"/>
              </a:buClr>
              <a:buSzPts val="7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09" name="Google Shape;109;p15"/>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graphicFrame>
        <p:nvGraphicFramePr>
          <p:cNvPr id="110" name="Google Shape;110;p15"/>
          <p:cNvGraphicFramePr/>
          <p:nvPr/>
        </p:nvGraphicFramePr>
        <p:xfrm>
          <a:off x="1371600" y="3514728"/>
          <a:ext cx="3000000" cy="3000000"/>
        </p:xfrm>
        <a:graphic>
          <a:graphicData uri="http://schemas.openxmlformats.org/drawingml/2006/table">
            <a:tbl>
              <a:tblPr bandRow="1" firstRow="1">
                <a:noFill/>
                <a:tableStyleId>{7B255B54-EF9E-4A5A-81FC-C8EF663B8822}</a:tableStyleId>
              </a:tblPr>
              <a:tblGrid>
                <a:gridCol w="1524000"/>
                <a:gridCol w="1524000"/>
                <a:gridCol w="1524000"/>
                <a:gridCol w="1524000"/>
              </a:tblGrid>
              <a:tr h="274325">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Decimal</a:t>
                      </a:r>
                      <a:endParaRPr/>
                    </a:p>
                  </a:txBody>
                  <a:tcPr marT="45725" marB="45725" marR="91450" marL="91450">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Binary</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Decimal</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Binary</a:t>
                      </a:r>
                      <a:endParaRPr/>
                    </a:p>
                  </a:txBody>
                  <a:tcPr marT="45725" marB="45725" marR="91450" marL="91450">
                    <a:lnL cap="flat" cmpd="sng" w="12700">
                      <a:solidFill>
                        <a:srgbClr val="7030A0"/>
                      </a:solidFill>
                      <a:prstDash val="solid"/>
                      <a:round/>
                      <a:headEnd len="sm" w="sm" type="none"/>
                      <a:tailEnd len="sm" w="sm" type="none"/>
                    </a:lnL>
                  </a:tcPr>
                </a:tc>
              </a:tr>
              <a:tr h="274325">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a:t>
                      </a:r>
                      <a:endParaRPr/>
                    </a:p>
                  </a:txBody>
                  <a:tcPr marT="45725" marB="45725" marR="91450" marL="91450">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0000</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5</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0101</a:t>
                      </a:r>
                      <a:endParaRPr/>
                    </a:p>
                  </a:txBody>
                  <a:tcPr marT="45725" marB="45725" marR="91450" marL="91450">
                    <a:lnL cap="flat" cmpd="sng" w="12700">
                      <a:solidFill>
                        <a:srgbClr val="7030A0"/>
                      </a:solidFill>
                      <a:prstDash val="solid"/>
                      <a:round/>
                      <a:headEnd len="sm" w="sm" type="none"/>
                      <a:tailEnd len="sm" w="sm" type="none"/>
                    </a:lnL>
                  </a:tcPr>
                </a:tc>
              </a:tr>
              <a:tr h="274325">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1</a:t>
                      </a:r>
                      <a:endParaRPr/>
                    </a:p>
                  </a:txBody>
                  <a:tcPr marT="45725" marB="45725" marR="91450" marL="91450">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0001</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6</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0110</a:t>
                      </a:r>
                      <a:endParaRPr/>
                    </a:p>
                  </a:txBody>
                  <a:tcPr marT="45725" marB="45725" marR="91450" marL="91450">
                    <a:lnL cap="flat" cmpd="sng" w="12700">
                      <a:solidFill>
                        <a:srgbClr val="7030A0"/>
                      </a:solidFill>
                      <a:prstDash val="solid"/>
                      <a:round/>
                      <a:headEnd len="sm" w="sm" type="none"/>
                      <a:tailEnd len="sm" w="sm" type="none"/>
                    </a:lnL>
                  </a:tcPr>
                </a:tc>
              </a:tr>
              <a:tr h="274325">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2</a:t>
                      </a:r>
                      <a:endParaRPr/>
                    </a:p>
                  </a:txBody>
                  <a:tcPr marT="45725" marB="45725" marR="91450" marL="91450">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0010</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7</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0111</a:t>
                      </a:r>
                      <a:endParaRPr/>
                    </a:p>
                  </a:txBody>
                  <a:tcPr marT="45725" marB="45725" marR="91450" marL="91450">
                    <a:lnL cap="flat" cmpd="sng" w="12700">
                      <a:solidFill>
                        <a:srgbClr val="7030A0"/>
                      </a:solidFill>
                      <a:prstDash val="solid"/>
                      <a:round/>
                      <a:headEnd len="sm" w="sm" type="none"/>
                      <a:tailEnd len="sm" w="sm" type="none"/>
                    </a:lnL>
                  </a:tcPr>
                </a:tc>
              </a:tr>
              <a:tr h="274325">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3</a:t>
                      </a:r>
                      <a:endParaRPr/>
                    </a:p>
                  </a:txBody>
                  <a:tcPr marT="45725" marB="45725" marR="91450" marL="91450">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0011</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8</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1000</a:t>
                      </a:r>
                      <a:endParaRPr/>
                    </a:p>
                  </a:txBody>
                  <a:tcPr marT="45725" marB="45725" marR="91450" marL="91450">
                    <a:lnL cap="flat" cmpd="sng" w="12700">
                      <a:solidFill>
                        <a:srgbClr val="7030A0"/>
                      </a:solidFill>
                      <a:prstDash val="solid"/>
                      <a:round/>
                      <a:headEnd len="sm" w="sm" type="none"/>
                      <a:tailEnd len="sm" w="sm" type="none"/>
                    </a:lnL>
                  </a:tcPr>
                </a:tc>
              </a:tr>
              <a:tr h="274325">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4</a:t>
                      </a:r>
                      <a:endParaRPr/>
                    </a:p>
                  </a:txBody>
                  <a:tcPr marT="45725" marB="45725" marR="91450" marL="91450">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0100</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9</a:t>
                      </a:r>
                      <a:endParaRPr/>
                    </a:p>
                  </a:txBody>
                  <a:tcPr marT="45725" marB="45725" marR="91450" marL="91450">
                    <a:lnL cap="flat" cmpd="sng" w="12700">
                      <a:solidFill>
                        <a:srgbClr val="7030A0"/>
                      </a:solidFill>
                      <a:prstDash val="solid"/>
                      <a:round/>
                      <a:headEnd len="sm" w="sm" type="none"/>
                      <a:tailEnd len="sm" w="sm" type="none"/>
                    </a:lnL>
                    <a:lnR cap="flat" cmpd="sng" w="12700">
                      <a:solidFill>
                        <a:srgbClr val="7030A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450"/>
                        <a:buFont typeface="Arial"/>
                        <a:buNone/>
                      </a:pPr>
                      <a:r>
                        <a:rPr lang="en-US" sz="1800" u="none" cap="none" strike="noStrike"/>
                        <a:t>1001</a:t>
                      </a:r>
                      <a:endParaRPr/>
                    </a:p>
                  </a:txBody>
                  <a:tcPr marT="45725" marB="45725" marR="91450" marL="91450">
                    <a:lnL cap="flat" cmpd="sng" w="12700">
                      <a:solidFill>
                        <a:srgbClr val="7030A0"/>
                      </a:solidFill>
                      <a:prstDash val="solid"/>
                      <a:round/>
                      <a:headEnd len="sm" w="sm" type="none"/>
                      <a:tailEnd len="sm" w="sm" type="none"/>
                    </a:ln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000"/>
              <a:buFont typeface="Calibri"/>
              <a:buNone/>
            </a:pPr>
            <a:r>
              <a:rPr b="1" i="0" lang="en-US" sz="4000" u="none" cap="none" strike="noStrike">
                <a:solidFill>
                  <a:srgbClr val="7030A0"/>
                </a:solidFill>
                <a:latin typeface="Calibri"/>
                <a:ea typeface="Calibri"/>
                <a:cs typeface="Calibri"/>
                <a:sym typeface="Calibri"/>
              </a:rPr>
              <a:t>Bits as Codes</a:t>
            </a:r>
            <a:endParaRPr/>
          </a:p>
        </p:txBody>
      </p:sp>
      <p:sp>
        <p:nvSpPr>
          <p:cNvPr id="117" name="Google Shape;117;p16"/>
          <p:cNvSpPr txBox="1"/>
          <p:nvPr>
            <p:ph idx="1" type="body"/>
          </p:nvPr>
        </p:nvSpPr>
        <p:spPr>
          <a:xfrm>
            <a:off x="457200" y="1554475"/>
            <a:ext cx="5638800" cy="461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030A0"/>
              </a:buClr>
              <a:buSzPts val="2800"/>
              <a:buFont typeface="Arial"/>
              <a:buChar char="•"/>
            </a:pPr>
            <a:r>
              <a:rPr b="1" i="0" lang="en-US" sz="2800" u="none" cap="none" strike="noStrike">
                <a:solidFill>
                  <a:srgbClr val="538CD5"/>
                </a:solidFill>
                <a:latin typeface="Calibri"/>
                <a:ea typeface="Calibri"/>
                <a:cs typeface="Calibri"/>
                <a:sym typeface="Calibri"/>
              </a:rPr>
              <a:t>Codes represent each letter</a:t>
            </a:r>
            <a:r>
              <a:rPr b="0" i="0" lang="en-US" sz="2800" u="none" cap="none" strike="noStrike">
                <a:solidFill>
                  <a:srgbClr val="538CD5"/>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digit, and special character</a:t>
            </a:r>
            <a:endParaRPr/>
          </a:p>
          <a:p>
            <a:pPr indent="0" lvl="0" marL="0" marR="0" rtl="0" algn="l">
              <a:lnSpc>
                <a:spcPct val="100000"/>
              </a:lnSpc>
              <a:spcBef>
                <a:spcPts val="0"/>
              </a:spcBef>
              <a:spcAft>
                <a:spcPts val="0"/>
              </a:spcAft>
              <a:buSzPts val="2800"/>
              <a:buNone/>
            </a:pPr>
            <a:r>
              <a:t/>
            </a:r>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7030A0"/>
                </a:solidFill>
                <a:latin typeface="Calibri"/>
                <a:ea typeface="Calibri"/>
                <a:cs typeface="Calibri"/>
                <a:sym typeface="Calibri"/>
              </a:rPr>
              <a:t>ASCII:</a:t>
            </a:r>
            <a:r>
              <a:rPr b="0" i="0" lang="en-US" sz="2800" u="none" cap="none" strike="noStrike">
                <a:solidFill>
                  <a:schemeClr val="dk1"/>
                </a:solidFill>
                <a:latin typeface="Calibri"/>
                <a:ea typeface="Calibri"/>
                <a:cs typeface="Calibri"/>
                <a:sym typeface="Calibri"/>
              </a:rPr>
              <a:t> Most widely used</a:t>
            </a:r>
            <a:endParaRPr/>
          </a:p>
          <a:p>
            <a:pPr indent="-285750" lvl="1" marL="742950" marR="0" rtl="0" algn="l">
              <a:lnSpc>
                <a:spcPct val="100000"/>
              </a:lnSpc>
              <a:spcBef>
                <a:spcPts val="480"/>
              </a:spcBef>
              <a:spcAft>
                <a:spcPts val="0"/>
              </a:spcAft>
              <a:buClr>
                <a:srgbClr val="7030A0"/>
              </a:buClr>
              <a:buSzPts val="2400"/>
              <a:buFont typeface="Arial"/>
              <a:buChar char="•"/>
            </a:pPr>
            <a:r>
              <a:rPr b="0" i="0" lang="en-US" sz="2400" u="none" cap="none" strike="noStrike">
                <a:solidFill>
                  <a:schemeClr val="dk1"/>
                </a:solidFill>
                <a:latin typeface="Calibri"/>
                <a:ea typeface="Calibri"/>
                <a:cs typeface="Calibri"/>
                <a:sym typeface="Calibri"/>
              </a:rPr>
              <a:t>Each character is a unique 8-­bit code</a:t>
            </a:r>
            <a:endParaRPr/>
          </a:p>
          <a:p>
            <a:pPr indent="-285750" lvl="1" marL="742950" marR="0" rtl="0" algn="l">
              <a:lnSpc>
                <a:spcPct val="100000"/>
              </a:lnSpc>
              <a:spcBef>
                <a:spcPts val="480"/>
              </a:spcBef>
              <a:spcAft>
                <a:spcPts val="0"/>
              </a:spcAft>
              <a:buClr>
                <a:srgbClr val="7030A0"/>
              </a:buClr>
              <a:buSzPts val="2400"/>
              <a:buFont typeface="Arial"/>
              <a:buChar char="•"/>
            </a:pPr>
            <a:r>
              <a:rPr b="0" i="0" lang="en-US" sz="2400" u="none" cap="none" strike="noStrike">
                <a:solidFill>
                  <a:srgbClr val="3366FF"/>
                </a:solidFill>
                <a:latin typeface="Calibri"/>
                <a:ea typeface="Calibri"/>
                <a:cs typeface="Calibri"/>
                <a:sym typeface="Calibri"/>
              </a:rPr>
              <a:t>256 unique codes for 26 letters, 10 digits, special characters</a:t>
            </a:r>
            <a:endParaRPr/>
          </a:p>
          <a:p>
            <a:pPr indent="0" lvl="0" marL="457200" marR="0" rtl="0" algn="l">
              <a:lnSpc>
                <a:spcPct val="100000"/>
              </a:lnSpc>
              <a:spcBef>
                <a:spcPts val="480"/>
              </a:spcBef>
              <a:spcAft>
                <a:spcPts val="0"/>
              </a:spcAft>
              <a:buSzPts val="2800"/>
              <a:buNone/>
            </a:pPr>
            <a:r>
              <a:t/>
            </a:r>
            <a:endParaRPr>
              <a:solidFill>
                <a:srgbClr val="3366FF"/>
              </a:solidFill>
            </a:endParaRPr>
          </a:p>
          <a:p>
            <a:pPr indent="-342900" lvl="0" marL="342900" marR="0" rtl="0" algn="l">
              <a:lnSpc>
                <a:spcPct val="100000"/>
              </a:lnSpc>
              <a:spcBef>
                <a:spcPts val="560"/>
              </a:spcBef>
              <a:spcAft>
                <a:spcPts val="0"/>
              </a:spcAft>
              <a:buClr>
                <a:srgbClr val="7030A0"/>
              </a:buClr>
              <a:buSzPts val="2800"/>
              <a:buFont typeface="Arial"/>
              <a:buChar char="•"/>
            </a:pPr>
            <a:r>
              <a:rPr b="1" i="1" lang="en-US" sz="2800" u="none" cap="none" strike="noStrike">
                <a:solidFill>
                  <a:srgbClr val="7030A0"/>
                </a:solidFill>
                <a:latin typeface="Calibri"/>
                <a:ea typeface="Calibri"/>
                <a:cs typeface="Calibri"/>
                <a:sym typeface="Calibri"/>
              </a:rPr>
              <a:t>Unicode:</a:t>
            </a:r>
            <a:r>
              <a:rPr b="0" i="0" lang="en-US" sz="2800" u="none" cap="none" strike="noStrike">
                <a:solidFill>
                  <a:schemeClr val="dk1"/>
                </a:solidFill>
                <a:latin typeface="Calibri"/>
                <a:ea typeface="Calibri"/>
                <a:cs typeface="Calibri"/>
                <a:sym typeface="Calibri"/>
              </a:rPr>
              <a:t> Supports more than 100,000 unique characters</a:t>
            </a:r>
            <a:endParaRPr/>
          </a:p>
        </p:txBody>
      </p:sp>
      <p:sp>
        <p:nvSpPr>
          <p:cNvPr id="118" name="Google Shape;118;p16"/>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Arial"/>
              <a:buNone/>
            </a:pPr>
            <a:fld id="{00000000-1234-1234-1234-123412341234}" type="slidenum">
              <a:rPr b="1" i="0" lang="en-US" sz="1400" u="none" cap="none" strike="noStrike">
                <a:solidFill>
                  <a:srgbClr val="888888"/>
                </a:solidFill>
                <a:latin typeface="Arial"/>
                <a:ea typeface="Arial"/>
                <a:cs typeface="Arial"/>
                <a:sym typeface="Arial"/>
              </a:rPr>
              <a:t>‹#›</a:t>
            </a:fld>
            <a:endParaRPr b="1" i="0" sz="1400" u="none" cap="none" strike="noStrike">
              <a:solidFill>
                <a:srgbClr val="888888"/>
              </a:solidFill>
              <a:latin typeface="Arial"/>
              <a:ea typeface="Arial"/>
              <a:cs typeface="Arial"/>
              <a:sym typeface="Arial"/>
            </a:endParaRPr>
          </a:p>
        </p:txBody>
      </p:sp>
      <p:pic>
        <p:nvPicPr>
          <p:cNvPr descr="Fig02-08.jpg" id="119" name="Google Shape;119;p16"/>
          <p:cNvPicPr preferRelativeResize="0"/>
          <p:nvPr/>
        </p:nvPicPr>
        <p:blipFill rotWithShape="1">
          <a:blip r:embed="rId3">
            <a:alphaModFix/>
          </a:blip>
          <a:srcRect b="0" l="0" r="0" t="0"/>
          <a:stretch/>
        </p:blipFill>
        <p:spPr>
          <a:xfrm>
            <a:off x="6400800" y="914400"/>
            <a:ext cx="1819998" cy="54201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70C0"/>
              </a:buClr>
              <a:buSzPts val="2800"/>
              <a:buFont typeface="Noto Sans Symbols"/>
              <a:buChar char="✓"/>
            </a:pPr>
            <a:r>
              <a:rPr b="0" i="0" lang="en-US" sz="2800" u="none" cap="none" strike="noStrike">
                <a:solidFill>
                  <a:srgbClr val="3366FF"/>
                </a:solidFill>
                <a:latin typeface="Calibri"/>
                <a:ea typeface="Calibri"/>
                <a:cs typeface="Calibri"/>
                <a:sym typeface="Calibri"/>
              </a:rPr>
              <a:t>ASCII character set </a:t>
            </a:r>
            <a:r>
              <a:rPr b="0" i="0" lang="en-US" sz="2800" u="none" cap="none" strike="noStrike">
                <a:solidFill>
                  <a:schemeClr val="dk1"/>
                </a:solidFill>
                <a:latin typeface="Calibri"/>
                <a:ea typeface="Calibri"/>
                <a:cs typeface="Calibri"/>
                <a:sym typeface="Calibri"/>
              </a:rPr>
              <a:t>was originally designed to include </a:t>
            </a:r>
            <a:r>
              <a:rPr b="0" i="0" lang="en-US" sz="2800" u="none" cap="none" strike="noStrike">
                <a:solidFill>
                  <a:srgbClr val="31859B"/>
                </a:solidFill>
                <a:latin typeface="Calibri"/>
                <a:ea typeface="Calibri"/>
                <a:cs typeface="Calibri"/>
                <a:sym typeface="Calibri"/>
              </a:rPr>
              <a:t>only English-language </a:t>
            </a:r>
            <a:r>
              <a:rPr b="0" i="0" lang="en-US" sz="2800" u="none" cap="none" strike="noStrike">
                <a:solidFill>
                  <a:schemeClr val="dk1"/>
                </a:solidFill>
                <a:latin typeface="Calibri"/>
                <a:ea typeface="Calibri"/>
                <a:cs typeface="Calibri"/>
                <a:sym typeface="Calibri"/>
              </a:rPr>
              <a:t>characters from 0 to 127</a:t>
            </a:r>
            <a:endParaRPr/>
          </a:p>
          <a:p>
            <a:pPr indent="-342900" lvl="0" marL="342900" marR="0" rtl="0" algn="l">
              <a:lnSpc>
                <a:spcPct val="100000"/>
              </a:lnSpc>
              <a:spcBef>
                <a:spcPts val="1500"/>
              </a:spcBef>
              <a:spcAft>
                <a:spcPts val="0"/>
              </a:spcAft>
              <a:buClr>
                <a:srgbClr val="0070C0"/>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1500"/>
              </a:spcBef>
              <a:spcAft>
                <a:spcPts val="0"/>
              </a:spcAft>
              <a:buClr>
                <a:srgbClr val="0070C0"/>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1500"/>
              </a:spcBef>
              <a:spcAft>
                <a:spcPts val="0"/>
              </a:spcAft>
              <a:buClr>
                <a:srgbClr val="0070C0"/>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1500"/>
              </a:spcBef>
              <a:spcAft>
                <a:spcPts val="0"/>
              </a:spcAft>
              <a:buClr>
                <a:srgbClr val="0070C0"/>
              </a:buClr>
              <a:buSzPts val="2800"/>
              <a:buFont typeface="Noto Sans Symbols"/>
              <a:buChar char="✓"/>
            </a:pPr>
            <a:r>
              <a:rPr b="0" i="0" lang="en-US" sz="2800" u="none" cap="none" strike="noStrike">
                <a:solidFill>
                  <a:srgbClr val="3366FF"/>
                </a:solidFill>
                <a:latin typeface="Calibri"/>
                <a:ea typeface="Calibri"/>
                <a:cs typeface="Calibri"/>
                <a:sym typeface="Calibri"/>
              </a:rPr>
              <a:t>Unicode’s international standard character set </a:t>
            </a:r>
            <a:r>
              <a:rPr b="0" i="0" lang="en-US" sz="2800" u="none" cap="none" strike="noStrike">
                <a:solidFill>
                  <a:schemeClr val="dk1"/>
                </a:solidFill>
                <a:latin typeface="Calibri"/>
                <a:ea typeface="Calibri"/>
                <a:cs typeface="Calibri"/>
                <a:sym typeface="Calibri"/>
              </a:rPr>
              <a:t>allows for more than 100,000 distinct codes to include Chinese, Korean, Japanese, </a:t>
            </a:r>
            <a:r>
              <a:rPr b="0" i="0" lang="en-US" sz="2800" u="none" cap="none" strike="noStrike">
                <a:solidFill>
                  <a:srgbClr val="31859C"/>
                </a:solidFill>
                <a:latin typeface="Calibri"/>
                <a:ea typeface="Calibri"/>
                <a:cs typeface="Calibri"/>
                <a:sym typeface="Calibri"/>
              </a:rPr>
              <a:t>and Arabic </a:t>
            </a:r>
            <a:r>
              <a:rPr b="0" i="0" lang="en-US" sz="2800" u="none" cap="none" strike="noStrike">
                <a:solidFill>
                  <a:schemeClr val="dk1"/>
                </a:solidFill>
                <a:latin typeface="Calibri"/>
                <a:ea typeface="Calibri"/>
                <a:cs typeface="Calibri"/>
                <a:sym typeface="Calibri"/>
              </a:rPr>
              <a:t>characters</a:t>
            </a:r>
            <a:endParaRPr/>
          </a:p>
        </p:txBody>
      </p:sp>
      <p:sp>
        <p:nvSpPr>
          <p:cNvPr id="126" name="Google Shape;126;p17"/>
          <p:cNvSpPr txBox="1"/>
          <p:nvPr>
            <p:ph idx="12" type="sldNum"/>
          </p:nvPr>
        </p:nvSpPr>
        <p:spPr>
          <a:xfrm>
            <a:off x="6645275" y="6248400"/>
            <a:ext cx="2133599" cy="30797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50"/>
              <a:buFont typeface="Calibri"/>
              <a:buNone/>
            </a:pPr>
            <a:fld id="{00000000-1234-1234-1234-123412341234}" type="slidenum">
              <a:rPr b="1" i="0" lang="en-US" sz="1400" u="none" cap="none" strike="noStrike">
                <a:solidFill>
                  <a:srgbClr val="888888"/>
                </a:solidFill>
                <a:latin typeface="Calibri"/>
                <a:ea typeface="Calibri"/>
                <a:cs typeface="Calibri"/>
                <a:sym typeface="Calibri"/>
              </a:rPr>
              <a:t>‹#›</a:t>
            </a:fld>
            <a:endParaRPr b="1" i="0" sz="1400" u="none" cap="none" strike="noStrike">
              <a:solidFill>
                <a:srgbClr val="888888"/>
              </a:solidFill>
              <a:latin typeface="Calibri"/>
              <a:ea typeface="Calibri"/>
              <a:cs typeface="Calibri"/>
              <a:sym typeface="Calibri"/>
            </a:endParaRPr>
          </a:p>
        </p:txBody>
      </p:sp>
      <p:sp>
        <p:nvSpPr>
          <p:cNvPr id="127" name="Google Shape;127;p17"/>
          <p:cNvSpPr txBox="1"/>
          <p:nvPr>
            <p:ph type="title"/>
          </p:nvPr>
        </p:nvSpPr>
        <p:spPr>
          <a:xfrm>
            <a:off x="457200" y="274637"/>
            <a:ext cx="8229600" cy="1143000"/>
          </a:xfrm>
          <a:prstGeom prst="rect">
            <a:avLst/>
          </a:prstGeom>
          <a:gradFill>
            <a:gsLst>
              <a:gs pos="0">
                <a:srgbClr val="8AABE9"/>
              </a:gs>
              <a:gs pos="50000">
                <a:srgbClr val="B8CAF0"/>
              </a:gs>
              <a:gs pos="100000">
                <a:srgbClr val="DDE5F6"/>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Calibri"/>
              <a:buNone/>
            </a:pPr>
            <a:r>
              <a:rPr b="1" i="0" lang="en-US" sz="4000" u="none" cap="none" strike="noStrike">
                <a:solidFill>
                  <a:schemeClr val="dk1"/>
                </a:solidFill>
                <a:latin typeface="Calibri"/>
                <a:ea typeface="Calibri"/>
                <a:cs typeface="Calibri"/>
                <a:sym typeface="Calibri"/>
              </a:rPr>
              <a:t>The World’s Languages</a:t>
            </a:r>
            <a:endParaRPr/>
          </a:p>
        </p:txBody>
      </p:sp>
      <p:pic>
        <p:nvPicPr>
          <p:cNvPr descr="Fig02-09.jpg" id="128" name="Google Shape;128;p17"/>
          <p:cNvPicPr preferRelativeResize="0"/>
          <p:nvPr/>
        </p:nvPicPr>
        <p:blipFill rotWithShape="1">
          <a:blip r:embed="rId3">
            <a:alphaModFix/>
          </a:blip>
          <a:srcRect b="0" l="0" r="0" t="0"/>
          <a:stretch/>
        </p:blipFill>
        <p:spPr>
          <a:xfrm>
            <a:off x="533400" y="2590800"/>
            <a:ext cx="8001000" cy="1715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