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8" r:id="rId3"/>
    <p:sldId id="299" r:id="rId4"/>
    <p:sldId id="300" r:id="rId5"/>
    <p:sldId id="301" r:id="rId6"/>
    <p:sldId id="302" r:id="rId7"/>
    <p:sldId id="258" r:id="rId8"/>
    <p:sldId id="259" r:id="rId9"/>
    <p:sldId id="260" r:id="rId10"/>
    <p:sldId id="303" r:id="rId11"/>
    <p:sldId id="30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740C5-0BF9-4E97-B6EC-A52579CD0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14F80-365B-45A6-8951-F422C901B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CA931-8670-4FF7-927B-F9DB5CBB4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6272A-664E-4B56-BE56-015B5BF3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4225B-7732-476F-BD18-EBD45CC5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3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BB352-98AC-4EF6-A3EB-535B7625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42E0F-F73C-41D8-AAAD-56956B7C7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9788A-4FD5-4849-AAB2-C1315304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E894A-2208-4A51-9B04-15A6BDFFB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90C78-C38C-4FE5-9587-26115A49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7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2F7BA0-6976-472C-9E9C-F56ECD9BBE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255D23-5D24-4BC5-8D1E-3ACCD8B99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BD35D-6D84-4C80-A370-750F4C13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07DC2-7E35-4160-977E-F5DD172AE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3401B-03BF-4D88-B97E-D3F5CDCD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331BF-43D0-4D92-896A-F360F3CCE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FFBD4-C7BC-44F2-887D-023321B2A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B7347-AC10-41D1-9AC6-2ECA950B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A0786-AEE6-45AF-9890-E018DF0A7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7E94C-6070-4B28-AA4B-81F161A1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7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C481A-7926-45A9-952B-0BA8FA6D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0695-9A66-4529-B315-F09F2FFAD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3E161-C77A-4E32-8EA3-336B9187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32252-7346-4338-BE04-9946A48F4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882B7-239A-4042-AA9F-46D926A6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8F4B0-8EAB-4095-A3AA-48ECDE86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654C2-32D5-4FCE-8944-3D3000493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E761D-04A9-4D6E-A410-C85DE3AAB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0F4D5-F229-43CF-BA65-5DA767AF9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0C242-9E3C-46D5-AB5D-2F574D5A5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5DAA07-6D60-4A1D-9BD9-EE968A7CC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0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640F-383A-453B-8FAC-556E35709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91A6B-1BEE-4E31-BECD-FC86984FB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18BD3-B875-4747-BBBD-1AB1646DE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10B42-0C1A-4B8B-8D6D-CBE9DA44F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1121CA-E818-429C-99E3-1ED2CF674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0D1175-2E1C-4BED-9CB2-165A6D658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D1FF0D-6C88-44D9-A349-55BF0919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834731-0F00-4828-9999-A290C854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3ADEC-C523-4574-9F6C-9A062BDC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A43F52-C098-4386-9EB3-70357EA3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41C03-28D6-4355-A8AB-6921CB7F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57B796-EB16-41CC-9F76-5C2DD1DF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2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D457F-07CB-455E-8A85-F5D47217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7D8ABF-1500-4AB4-A55B-75AB98B21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0ABD2-8CFF-475A-BA50-494F0519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915E-2C1E-4645-9605-A3655B76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2A5E3-6F12-4F52-B3C0-CAA473D8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14A69-69A4-4FC5-AF33-BE3655542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4F5BA-2045-4ED4-A02B-F30AC53A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635A6-590A-4BB7-9607-0A7DDA58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E1F23-DCD3-4255-B9A2-39B6613C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5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89F17-FC1E-46BD-9D79-4A994BED5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2392F-3FFA-4566-9B17-EC515AF81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E4853D-14CD-4717-AB44-D5987F8C9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B78FB-9D67-4BD0-A3B9-F90451E68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24567-6734-49BB-AFAE-28CBF9FC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30049-A35F-4ED7-9846-0B54A6DC6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0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E58A9-0C5D-4FB3-B4F0-93AC723CB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AF950-A64B-49BC-9B39-F29FD0A64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D4A8F-D588-4D54-9DA1-1634BAB1D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AE5A4-8E79-4EF6-9DB9-4328EE32F7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44AEC-42EF-44C1-A60A-8F39B4CBAE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4EC83-0D05-4AC1-ADC5-0BF57D41D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B2FF5-D960-4DFB-B73A-FDEBE38E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2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Chapter 1:Sample Questions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62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A273C-2EE6-4BBA-BBD9-AE97CECAF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BB357-0293-43DB-B018-6C925DA67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delay= IL/R(1-I)+L/R=L/R(1/(1-I)</a:t>
            </a:r>
          </a:p>
          <a:p>
            <a:r>
              <a:rPr lang="en-US" dirty="0"/>
              <a:t>I=</a:t>
            </a:r>
            <a:r>
              <a:rPr lang="en-US" dirty="0" err="1"/>
              <a:t>aL</a:t>
            </a:r>
            <a:r>
              <a:rPr lang="en-US" dirty="0"/>
              <a:t>/R</a:t>
            </a:r>
          </a:p>
          <a:p>
            <a:r>
              <a:rPr lang="en-US" dirty="0"/>
              <a:t>X=L/R</a:t>
            </a:r>
          </a:p>
          <a:p>
            <a:r>
              <a:rPr lang="en-US" dirty="0"/>
              <a:t>Total Delay=x/(1-ax)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8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8B4E2D-2F14-4241-9706-953F5D0E1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31" y="434873"/>
            <a:ext cx="11613537" cy="175465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327F0D-2FDC-4419-854E-0CBB4D5B782B}"/>
                  </a:ext>
                </a:extLst>
              </p:cNvPr>
              <p:cNvSpPr txBox="1"/>
              <p:nvPr/>
            </p:nvSpPr>
            <p:spPr>
              <a:xfrm>
                <a:off x="1946246" y="2281806"/>
                <a:ext cx="4605556" cy="3229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</a:t>
                </a:r>
                <a:r>
                  <a:rPr lang="en-US" baseline="30000" dirty="0"/>
                  <a:t>st</a:t>
                </a:r>
                <a:r>
                  <a:rPr lang="en-US" dirty="0"/>
                  <a:t>  packet delay=0</a:t>
                </a:r>
              </a:p>
              <a:p>
                <a:r>
                  <a:rPr lang="en-US" dirty="0"/>
                  <a:t>2</a:t>
                </a:r>
                <a:r>
                  <a:rPr lang="en-US" baseline="30000" dirty="0"/>
                  <a:t>nd</a:t>
                </a:r>
                <a:r>
                  <a:rPr lang="en-US" dirty="0"/>
                  <a:t> packet Delay=L/R</a:t>
                </a:r>
              </a:p>
              <a:p>
                <a:r>
                  <a:rPr lang="en-US" dirty="0"/>
                  <a:t>3</a:t>
                </a:r>
                <a:r>
                  <a:rPr lang="en-US" baseline="30000" dirty="0"/>
                  <a:t>rd</a:t>
                </a:r>
                <a:r>
                  <a:rPr lang="en-US" dirty="0"/>
                  <a:t> packet delay= 2L/R</a:t>
                </a:r>
              </a:p>
              <a:p>
                <a:r>
                  <a:rPr lang="en-US" dirty="0" err="1"/>
                  <a:t>Ith</a:t>
                </a:r>
                <a:r>
                  <a:rPr lang="en-US" dirty="0"/>
                  <a:t> packet delay= (i-1)L/R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L/R(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)=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L/2R(N(N-1))</a:t>
                </a:r>
              </a:p>
              <a:p>
                <a:r>
                  <a:rPr lang="en-US" dirty="0"/>
                  <a:t>Avg=(L/2R)*(N-1)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327F0D-2FDC-4419-854E-0CBB4D5B7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46" y="2281806"/>
                <a:ext cx="4605556" cy="3229730"/>
              </a:xfrm>
              <a:prstGeom prst="rect">
                <a:avLst/>
              </a:prstGeom>
              <a:blipFill>
                <a:blip r:embed="rId3"/>
                <a:stretch>
                  <a:fillRect l="-1058" t="-943" b="-2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0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ED69DB-E4AA-4BF4-9DC4-A86574C7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252" y="782424"/>
            <a:ext cx="10778185" cy="199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58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BB2138-FB77-4972-B3AA-9BDED3F13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93" y="1312460"/>
            <a:ext cx="11708814" cy="106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7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9DDF49-5C0A-4B53-9B46-F4CF4FC9E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454" y="1182847"/>
            <a:ext cx="8877669" cy="39712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A2E6E0-7E0B-4C97-B5F5-DEDAD88C4079}"/>
                  </a:ext>
                </a:extLst>
              </p:cNvPr>
              <p:cNvSpPr txBox="1"/>
              <p:nvPr/>
            </p:nvSpPr>
            <p:spPr>
              <a:xfrm>
                <a:off x="3936797" y="5220901"/>
                <a:ext cx="176138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A2E6E0-7E0B-4C97-B5F5-DEDAD88C40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797" y="5220901"/>
                <a:ext cx="1761380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64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E9B97C-D5E4-41FC-A294-ABFC24976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679" y="1820411"/>
            <a:ext cx="9243285" cy="93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24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551B08-EC43-4D52-9762-05EE61813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60" y="1249959"/>
            <a:ext cx="10170145" cy="283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7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153603" name="Foliennummernplatzhalt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200">
                <a:latin typeface="Tahoma" panose="020B0604030504040204" pitchFamily="34" charset="0"/>
              </a:rPr>
              <a:t>1-</a:t>
            </a:r>
            <a:fld id="{44FB6566-C683-410E-9825-640B5D32DB48}" type="slidenum">
              <a:rPr lang="en-US" altLang="de-DE" sz="1200"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de-DE" sz="1200">
              <a:latin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DFE596-2A40-4988-A681-5507B32B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423" y="533381"/>
            <a:ext cx="8050539" cy="513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64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154627" name="Foliennummernplatzhalt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de-DE" sz="1200">
                <a:latin typeface="Tahoma" panose="020B0604030504040204" pitchFamily="34" charset="0"/>
              </a:rPr>
              <a:t>1-</a:t>
            </a:r>
            <a:fld id="{1907A045-6161-4824-A757-F6577132532A}" type="slidenum">
              <a:rPr lang="en-US" altLang="de-DE" sz="1200">
                <a:latin typeface="Tahoma" panose="020B0604030504040204" pitchFamily="34" charset="0"/>
              </a:rPr>
              <a:pPr/>
              <a:t>8</a:t>
            </a:fld>
            <a:endParaRPr lang="en-US" altLang="de-DE" sz="1200">
              <a:latin typeface="Tahoma" panose="020B0604030504040204" pitchFamily="34" charset="0"/>
            </a:endParaRPr>
          </a:p>
        </p:txBody>
      </p:sp>
      <p:pic>
        <p:nvPicPr>
          <p:cNvPr id="154629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967" y="1036814"/>
            <a:ext cx="9480531" cy="4472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43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154627" name="Foliennummernplatzhalt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de-DE" sz="1200">
                <a:latin typeface="Tahoma" panose="020B0604030504040204" pitchFamily="34" charset="0"/>
              </a:rPr>
              <a:t>1-</a:t>
            </a:r>
            <a:fld id="{1907A045-6161-4824-A757-F6577132532A}" type="slidenum">
              <a:rPr lang="en-US" altLang="de-DE" sz="1200">
                <a:latin typeface="Tahoma" panose="020B0604030504040204" pitchFamily="34" charset="0"/>
              </a:rPr>
              <a:pPr/>
              <a:t>9</a:t>
            </a:fld>
            <a:endParaRPr lang="en-US" altLang="de-DE" sz="1200">
              <a:latin typeface="Tahoma" panose="020B0604030504040204" pitchFamily="34" charset="0"/>
            </a:endParaRPr>
          </a:p>
        </p:txBody>
      </p:sp>
      <p:pic>
        <p:nvPicPr>
          <p:cNvPr id="154628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87" y="1878528"/>
            <a:ext cx="10969572" cy="27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618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106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Cambria Math</vt:lpstr>
      <vt:lpstr>Tahoma</vt:lpstr>
      <vt:lpstr>Office Theme</vt:lpstr>
      <vt:lpstr>Chapter 1:Sample Questions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1:Sample Questions </dc:title>
  <dc:creator>AbdAlkarim</dc:creator>
  <cp:lastModifiedBy>AbdAlkarim</cp:lastModifiedBy>
  <cp:revision>10</cp:revision>
  <dcterms:created xsi:type="dcterms:W3CDTF">2021-03-22T10:55:14Z</dcterms:created>
  <dcterms:modified xsi:type="dcterms:W3CDTF">2021-03-23T12:11:29Z</dcterms:modified>
</cp:coreProperties>
</file>