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AB7D23E-0E9F-4E30-996F-ADAE847507FD}">
  <a:tblStyle styleId="{7AB7D23E-0E9F-4E30-996F-ADAE847507F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764965" y="788831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Introduction to MBED</a:t>
            </a:r>
            <a:br>
              <a:rPr lang="en-US"/>
            </a:br>
            <a:r>
              <a:rPr lang="en-US"/>
              <a:t>microcontroller</a:t>
            </a: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40349">
            <a:off x="3914708" y="3343301"/>
            <a:ext cx="3667125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5300" y="1619250"/>
            <a:ext cx="61214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Timers and Interrutps</a:t>
            </a:r>
            <a:endParaRPr/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Using Timer Object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Using Timeout interface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Using Ticker interface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External interrupts 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1595230" y="365126"/>
            <a:ext cx="900153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Arduino VS. mbed VS. Raspberry Pi Size</a:t>
            </a:r>
            <a:endParaRPr/>
          </a:p>
        </p:txBody>
      </p:sp>
      <p:pic>
        <p:nvPicPr>
          <p:cNvPr id="91" name="Google Shape;91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6412" y="2024269"/>
            <a:ext cx="8639175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6220" y="635274"/>
            <a:ext cx="4254778" cy="15471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7" name="Google Shape;97;p15"/>
          <p:cNvGraphicFramePr/>
          <p:nvPr/>
        </p:nvGraphicFramePr>
        <p:xfrm>
          <a:off x="2032604" y="27470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{7AB7D23E-0E9F-4E30-996F-ADAE847507FD}</a:tableStyleId>
              </a:tblPr>
              <a:tblGrid>
                <a:gridCol w="2474000"/>
                <a:gridCol w="2474000"/>
                <a:gridCol w="2474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MBED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Arduino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Microcontroller Family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ARM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AVR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Clock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96 MHz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16 MHz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Flash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512K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32K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RAM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32K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2K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Price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 ~100 $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10-20 $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Ethernet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MBED pins</a:t>
            </a:r>
            <a:br>
              <a:rPr lang="en-US"/>
            </a:br>
            <a:r>
              <a:rPr lang="en-US"/>
              <a:t>40 pins</a:t>
            </a:r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3356" y="1619196"/>
            <a:ext cx="8385287" cy="4873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6844" y="376908"/>
            <a:ext cx="7261404" cy="5992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, schematic&#10;&#10;Description automatically generated"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6786" y="790161"/>
            <a:ext cx="8358428" cy="5277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Code structure</a:t>
            </a:r>
            <a:endParaRPr/>
          </a:p>
        </p:txBody>
      </p:sp>
      <p:pic>
        <p:nvPicPr>
          <p:cNvPr id="119" name="Google Shape;119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9784" y="1671251"/>
            <a:ext cx="8700103" cy="22194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>
            <a:off x="2809075" y="5427200"/>
            <a:ext cx="56749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LED1 = P1_18, LED2 = P1_20, LED3 = P1_21, LED4 = P1_23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Digital Inputs/Outputs</a:t>
            </a:r>
            <a:endParaRPr/>
          </a:p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3673337" y="2330380"/>
            <a:ext cx="4845326" cy="3682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Combinational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F1 = A’B + AB’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F2 = ABC + A’c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ADC, DAC and Timers</a:t>
            </a:r>
            <a:endParaRPr/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940076" y="1929228"/>
            <a:ext cx="4845326" cy="3249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Successive-approximation ADC</a:t>
            </a:r>
            <a:endParaRPr/>
          </a:p>
        </p:txBody>
      </p:sp>
      <p:pic>
        <p:nvPicPr>
          <p:cNvPr descr="Diagram&#10;&#10;Description automatically generated" id="133" name="Google Shape;13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6564" y="1690688"/>
            <a:ext cx="4245360" cy="3396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