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1" r:id="rId5"/>
    <p:sldId id="263" r:id="rId6"/>
    <p:sldId id="267" r:id="rId7"/>
    <p:sldId id="268"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86" d="100"/>
          <a:sy n="86" d="100"/>
        </p:scale>
        <p:origin x="52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adham" userId="0aad25cdb226e749" providerId="LiveId" clId="{32485B9D-240C-4B0E-880C-95336E7FAAAD}"/>
    <pc:docChg chg="undo custSel addSld delSld modSld sldOrd">
      <pc:chgData name="clara adham" userId="0aad25cdb226e749" providerId="LiveId" clId="{32485B9D-240C-4B0E-880C-95336E7FAAAD}" dt="2020-10-26T14:37:45.185" v="1994" actId="1076"/>
      <pc:docMkLst>
        <pc:docMk/>
      </pc:docMkLst>
      <pc:sldChg chg="delSp modSp mod">
        <pc:chgData name="clara adham" userId="0aad25cdb226e749" providerId="LiveId" clId="{32485B9D-240C-4B0E-880C-95336E7FAAAD}" dt="2020-10-25T14:57:25.826" v="87" actId="21"/>
        <pc:sldMkLst>
          <pc:docMk/>
          <pc:sldMk cId="1124848086" sldId="256"/>
        </pc:sldMkLst>
        <pc:spChg chg="mod">
          <ac:chgData name="clara adham" userId="0aad25cdb226e749" providerId="LiveId" clId="{32485B9D-240C-4B0E-880C-95336E7FAAAD}" dt="2020-10-25T14:55:36.284" v="79" actId="20577"/>
          <ac:spMkLst>
            <pc:docMk/>
            <pc:sldMk cId="1124848086" sldId="256"/>
            <ac:spMk id="13" creationId="{FFD1F756-91F2-4FDC-BFED-997D127597E6}"/>
          </ac:spMkLst>
        </pc:spChg>
        <pc:picChg chg="del mod">
          <ac:chgData name="clara adham" userId="0aad25cdb226e749" providerId="LiveId" clId="{32485B9D-240C-4B0E-880C-95336E7FAAAD}" dt="2020-10-25T14:57:25.826" v="87" actId="21"/>
          <ac:picMkLst>
            <pc:docMk/>
            <pc:sldMk cId="1124848086" sldId="256"/>
            <ac:picMk id="20" creationId="{6671FD46-D39C-4A85-850C-EEB31E25171C}"/>
          </ac:picMkLst>
        </pc:picChg>
      </pc:sldChg>
      <pc:sldChg chg="addSp delSp modSp mod">
        <pc:chgData name="clara adham" userId="0aad25cdb226e749" providerId="LiveId" clId="{32485B9D-240C-4B0E-880C-95336E7FAAAD}" dt="2020-10-26T14:36:08.879" v="1939" actId="14100"/>
        <pc:sldMkLst>
          <pc:docMk/>
          <pc:sldMk cId="2944805756" sldId="257"/>
        </pc:sldMkLst>
        <pc:spChg chg="mod">
          <ac:chgData name="clara adham" userId="0aad25cdb226e749" providerId="LiveId" clId="{32485B9D-240C-4B0E-880C-95336E7FAAAD}" dt="2020-10-25T19:43:07.004" v="1590" actId="1076"/>
          <ac:spMkLst>
            <pc:docMk/>
            <pc:sldMk cId="2944805756" sldId="257"/>
            <ac:spMk id="2" creationId="{ECD690A7-D420-44A0-8F4C-CB6C20A6E63A}"/>
          </ac:spMkLst>
        </pc:spChg>
        <pc:picChg chg="add del">
          <ac:chgData name="clara adham" userId="0aad25cdb226e749" providerId="LiveId" clId="{32485B9D-240C-4B0E-880C-95336E7FAAAD}" dt="2020-10-25T18:14:53.305" v="855" actId="22"/>
          <ac:picMkLst>
            <pc:docMk/>
            <pc:sldMk cId="2944805756" sldId="257"/>
            <ac:picMk id="4" creationId="{7691C1F3-717B-4928-9239-9D9A369436A3}"/>
          </ac:picMkLst>
        </pc:picChg>
        <pc:picChg chg="mod">
          <ac:chgData name="clara adham" userId="0aad25cdb226e749" providerId="LiveId" clId="{32485B9D-240C-4B0E-880C-95336E7FAAAD}" dt="2020-10-25T19:40:52.689" v="1561" actId="1076"/>
          <ac:picMkLst>
            <pc:docMk/>
            <pc:sldMk cId="2944805756" sldId="257"/>
            <ac:picMk id="5" creationId="{7991A26C-72B7-48C8-8591-3BA381DC5150}"/>
          </ac:picMkLst>
        </pc:picChg>
        <pc:picChg chg="add del mod">
          <ac:chgData name="clara adham" userId="0aad25cdb226e749" providerId="LiveId" clId="{32485B9D-240C-4B0E-880C-95336E7FAAAD}" dt="2020-10-25T18:15:47.032" v="874" actId="478"/>
          <ac:picMkLst>
            <pc:docMk/>
            <pc:sldMk cId="2944805756" sldId="257"/>
            <ac:picMk id="7" creationId="{FA2E74C6-9AAF-40E0-B8BE-A6BCEC2BEFAB}"/>
          </ac:picMkLst>
        </pc:picChg>
        <pc:picChg chg="add del mod">
          <ac:chgData name="clara adham" userId="0aad25cdb226e749" providerId="LiveId" clId="{32485B9D-240C-4B0E-880C-95336E7FAAAD}" dt="2020-10-25T19:39:39.945" v="1542" actId="21"/>
          <ac:picMkLst>
            <pc:docMk/>
            <pc:sldMk cId="2944805756" sldId="257"/>
            <ac:picMk id="9" creationId="{B0F1A4CD-94A8-4B7E-9995-6548B3C646B4}"/>
          </ac:picMkLst>
        </pc:picChg>
        <pc:picChg chg="add del mod">
          <ac:chgData name="clara adham" userId="0aad25cdb226e749" providerId="LiveId" clId="{32485B9D-240C-4B0E-880C-95336E7FAAAD}" dt="2020-10-25T19:42:13.086" v="1576" actId="478"/>
          <ac:picMkLst>
            <pc:docMk/>
            <pc:sldMk cId="2944805756" sldId="257"/>
            <ac:picMk id="11" creationId="{5290685D-8115-4A62-99D7-94ED2F2CDA09}"/>
          </ac:picMkLst>
        </pc:picChg>
        <pc:picChg chg="add mod">
          <ac:chgData name="clara adham" userId="0aad25cdb226e749" providerId="LiveId" clId="{32485B9D-240C-4B0E-880C-95336E7FAAAD}" dt="2020-10-26T14:36:08.879" v="1939" actId="14100"/>
          <ac:picMkLst>
            <pc:docMk/>
            <pc:sldMk cId="2944805756" sldId="257"/>
            <ac:picMk id="7170" creationId="{4D19DBFC-76ED-45BB-B084-DED9A7EC1DFA}"/>
          </ac:picMkLst>
        </pc:picChg>
      </pc:sldChg>
      <pc:sldChg chg="addSp delSp modSp mod">
        <pc:chgData name="clara adham" userId="0aad25cdb226e749" providerId="LiveId" clId="{32485B9D-240C-4B0E-880C-95336E7FAAAD}" dt="2020-10-26T09:19:59.627" v="1918" actId="1076"/>
        <pc:sldMkLst>
          <pc:docMk/>
          <pc:sldMk cId="3541667473" sldId="258"/>
        </pc:sldMkLst>
        <pc:spChg chg="add del mod">
          <ac:chgData name="clara adham" userId="0aad25cdb226e749" providerId="LiveId" clId="{32485B9D-240C-4B0E-880C-95336E7FAAAD}" dt="2020-10-25T16:56:55.350" v="339" actId="478"/>
          <ac:spMkLst>
            <pc:docMk/>
            <pc:sldMk cId="3541667473" sldId="258"/>
            <ac:spMk id="2" creationId="{F8100F40-40E5-48BD-88A8-CEA55078A1DA}"/>
          </ac:spMkLst>
        </pc:spChg>
        <pc:spChg chg="mod">
          <ac:chgData name="clara adham" userId="0aad25cdb226e749" providerId="LiveId" clId="{32485B9D-240C-4B0E-880C-95336E7FAAAD}" dt="2020-10-25T19:01:10.453" v="1015" actId="20577"/>
          <ac:spMkLst>
            <pc:docMk/>
            <pc:sldMk cId="3541667473" sldId="258"/>
            <ac:spMk id="4" creationId="{934D98B3-03DB-4A9B-9EDE-D07DEA2183FF}"/>
          </ac:spMkLst>
        </pc:spChg>
        <pc:spChg chg="mod">
          <ac:chgData name="clara adham" userId="0aad25cdb226e749" providerId="LiveId" clId="{32485B9D-240C-4B0E-880C-95336E7FAAAD}" dt="2020-10-25T19:43:31.479" v="1592" actId="20577"/>
          <ac:spMkLst>
            <pc:docMk/>
            <pc:sldMk cId="3541667473" sldId="258"/>
            <ac:spMk id="5" creationId="{816F8A42-04A2-4B36-8B8C-7CE4D30AA401}"/>
          </ac:spMkLst>
        </pc:spChg>
        <pc:spChg chg="del mod">
          <ac:chgData name="clara adham" userId="0aad25cdb226e749" providerId="LiveId" clId="{32485B9D-240C-4B0E-880C-95336E7FAAAD}" dt="2020-10-25T14:53:06.617" v="49" actId="478"/>
          <ac:spMkLst>
            <pc:docMk/>
            <pc:sldMk cId="3541667473" sldId="258"/>
            <ac:spMk id="6" creationId="{C00D3B26-17DB-4C96-B668-DB98E37D6773}"/>
          </ac:spMkLst>
        </pc:spChg>
        <pc:spChg chg="add del mod">
          <ac:chgData name="clara adham" userId="0aad25cdb226e749" providerId="LiveId" clId="{32485B9D-240C-4B0E-880C-95336E7FAAAD}" dt="2020-10-25T15:16:30.706" v="257" actId="478"/>
          <ac:spMkLst>
            <pc:docMk/>
            <pc:sldMk cId="3541667473" sldId="258"/>
            <ac:spMk id="11" creationId="{510E47AB-C5AC-4246-83B2-D0D769E0291F}"/>
          </ac:spMkLst>
        </pc:spChg>
        <pc:spChg chg="add del mod">
          <ac:chgData name="clara adham" userId="0aad25cdb226e749" providerId="LiveId" clId="{32485B9D-240C-4B0E-880C-95336E7FAAAD}" dt="2020-10-25T18:56:20.438" v="1014" actId="478"/>
          <ac:spMkLst>
            <pc:docMk/>
            <pc:sldMk cId="3541667473" sldId="258"/>
            <ac:spMk id="12" creationId="{85DAD28B-26C3-41B3-9EB0-8B4A993EA7F3}"/>
          </ac:spMkLst>
        </pc:spChg>
        <pc:picChg chg="add mod">
          <ac:chgData name="clara adham" userId="0aad25cdb226e749" providerId="LiveId" clId="{32485B9D-240C-4B0E-880C-95336E7FAAAD}" dt="2020-10-25T18:19:14.372" v="920" actId="1076"/>
          <ac:picMkLst>
            <pc:docMk/>
            <pc:sldMk cId="3541667473" sldId="258"/>
            <ac:picMk id="8" creationId="{22C61497-9353-4C39-8E81-928F1B6EB6BF}"/>
          </ac:picMkLst>
        </pc:picChg>
        <pc:picChg chg="add del mod modCrop">
          <ac:chgData name="clara adham" userId="0aad25cdb226e749" providerId="LiveId" clId="{32485B9D-240C-4B0E-880C-95336E7FAAAD}" dt="2020-10-25T15:00:44.035" v="136" actId="478"/>
          <ac:picMkLst>
            <pc:docMk/>
            <pc:sldMk cId="3541667473" sldId="258"/>
            <ac:picMk id="10" creationId="{10BB9DB8-B985-4507-B9FE-DDD0AE1D281D}"/>
          </ac:picMkLst>
        </pc:picChg>
        <pc:picChg chg="add mod">
          <ac:chgData name="clara adham" userId="0aad25cdb226e749" providerId="LiveId" clId="{32485B9D-240C-4B0E-880C-95336E7FAAAD}" dt="2020-10-26T09:19:59.627" v="1918" actId="1076"/>
          <ac:picMkLst>
            <pc:docMk/>
            <pc:sldMk cId="3541667473" sldId="258"/>
            <ac:picMk id="1026" creationId="{5DE9CE4E-C9A4-48F5-9CAC-63D7C674DEF5}"/>
          </ac:picMkLst>
        </pc:picChg>
        <pc:picChg chg="add del mod">
          <ac:chgData name="clara adham" userId="0aad25cdb226e749" providerId="LiveId" clId="{32485B9D-240C-4B0E-880C-95336E7FAAAD}" dt="2020-10-25T14:56:49.725" v="83" actId="478"/>
          <ac:picMkLst>
            <pc:docMk/>
            <pc:sldMk cId="3541667473" sldId="258"/>
            <ac:picMk id="1028" creationId="{452FB89E-5102-42F7-AD4A-D42E537CE026}"/>
          </ac:picMkLst>
        </pc:picChg>
        <pc:picChg chg="add del mod">
          <ac:chgData name="clara adham" userId="0aad25cdb226e749" providerId="LiveId" clId="{32485B9D-240C-4B0E-880C-95336E7FAAAD}" dt="2020-10-25T14:48:55.435" v="19" actId="21"/>
          <ac:picMkLst>
            <pc:docMk/>
            <pc:sldMk cId="3541667473" sldId="258"/>
            <ac:picMk id="1030" creationId="{431C511B-5908-4C37-BAC7-C91B526D079E}"/>
          </ac:picMkLst>
        </pc:picChg>
        <pc:picChg chg="add mod">
          <ac:chgData name="clara adham" userId="0aad25cdb226e749" providerId="LiveId" clId="{32485B9D-240C-4B0E-880C-95336E7FAAAD}" dt="2020-10-25T18:19:16.992" v="921" actId="1076"/>
          <ac:picMkLst>
            <pc:docMk/>
            <pc:sldMk cId="3541667473" sldId="258"/>
            <ac:picMk id="1032" creationId="{CA83974F-FF16-4600-92F1-56D6C3FB26C5}"/>
          </ac:picMkLst>
        </pc:picChg>
      </pc:sldChg>
      <pc:sldChg chg="addSp delSp modSp new del mod">
        <pc:chgData name="clara adham" userId="0aad25cdb226e749" providerId="LiveId" clId="{32485B9D-240C-4B0E-880C-95336E7FAAAD}" dt="2020-10-25T20:27:47.421" v="1840" actId="47"/>
        <pc:sldMkLst>
          <pc:docMk/>
          <pc:sldMk cId="3932958622" sldId="259"/>
        </pc:sldMkLst>
        <pc:picChg chg="add mod">
          <ac:chgData name="clara adham" userId="0aad25cdb226e749" providerId="LiveId" clId="{32485B9D-240C-4B0E-880C-95336E7FAAAD}" dt="2020-10-25T14:49:03.102" v="22" actId="1076"/>
          <ac:picMkLst>
            <pc:docMk/>
            <pc:sldMk cId="3932958622" sldId="259"/>
            <ac:picMk id="3" creationId="{16B0B435-966A-4D49-9CC1-07AF23091E5E}"/>
          </ac:picMkLst>
        </pc:picChg>
        <pc:picChg chg="add del mod">
          <ac:chgData name="clara adham" userId="0aad25cdb226e749" providerId="LiveId" clId="{32485B9D-240C-4B0E-880C-95336E7FAAAD}" dt="2020-10-25T18:12:19.403" v="845" actId="21"/>
          <ac:picMkLst>
            <pc:docMk/>
            <pc:sldMk cId="3932958622" sldId="259"/>
            <ac:picMk id="4098" creationId="{511F3787-2649-4B75-B0F3-B85F71519B99}"/>
          </ac:picMkLst>
        </pc:picChg>
      </pc:sldChg>
      <pc:sldChg chg="addSp delSp modSp new del mod ord">
        <pc:chgData name="clara adham" userId="0aad25cdb226e749" providerId="LiveId" clId="{32485B9D-240C-4B0E-880C-95336E7FAAAD}" dt="2020-10-25T18:56:29.896" v="1228" actId="47"/>
        <pc:sldMkLst>
          <pc:docMk/>
          <pc:sldMk cId="2644136638" sldId="260"/>
        </pc:sldMkLst>
        <pc:spChg chg="add mod">
          <ac:chgData name="clara adham" userId="0aad25cdb226e749" providerId="LiveId" clId="{32485B9D-240C-4B0E-880C-95336E7FAAAD}" dt="2020-10-25T17:04:23.851" v="423" actId="1076"/>
          <ac:spMkLst>
            <pc:docMk/>
            <pc:sldMk cId="2644136638" sldId="260"/>
            <ac:spMk id="2" creationId="{DD372AD8-FD6B-40FC-A71A-D7D1C62BC9B1}"/>
          </ac:spMkLst>
        </pc:spChg>
        <pc:spChg chg="add mod">
          <ac:chgData name="clara adham" userId="0aad25cdb226e749" providerId="LiveId" clId="{32485B9D-240C-4B0E-880C-95336E7FAAAD}" dt="2020-10-25T17:07:48.564" v="482" actId="20577"/>
          <ac:spMkLst>
            <pc:docMk/>
            <pc:sldMk cId="2644136638" sldId="260"/>
            <ac:spMk id="3" creationId="{AF848D8A-05FE-4BA8-BDE5-0D37A3AB498E}"/>
          </ac:spMkLst>
        </pc:spChg>
        <pc:spChg chg="add mod">
          <ac:chgData name="clara adham" userId="0aad25cdb226e749" providerId="LiveId" clId="{32485B9D-240C-4B0E-880C-95336E7FAAAD}" dt="2020-10-25T17:13:40.852" v="537" actId="1076"/>
          <ac:spMkLst>
            <pc:docMk/>
            <pc:sldMk cId="2644136638" sldId="260"/>
            <ac:spMk id="4" creationId="{68B9265E-7E9E-4D8B-BCB5-7B3E050CDA1E}"/>
          </ac:spMkLst>
        </pc:spChg>
        <pc:spChg chg="add mod">
          <ac:chgData name="clara adham" userId="0aad25cdb226e749" providerId="LiveId" clId="{32485B9D-240C-4B0E-880C-95336E7FAAAD}" dt="2020-10-25T19:30:13.472" v="1083" actId="1076"/>
          <ac:spMkLst>
            <pc:docMk/>
            <pc:sldMk cId="2644136638" sldId="260"/>
            <ac:spMk id="11" creationId="{9E4A5ECF-5156-46C3-BE4A-CA711D743200}"/>
          </ac:spMkLst>
        </pc:spChg>
        <pc:spChg chg="add del mod">
          <ac:chgData name="clara adham" userId="0aad25cdb226e749" providerId="LiveId" clId="{32485B9D-240C-4B0E-880C-95336E7FAAAD}" dt="2020-10-25T19:36:10.380" v="1155" actId="21"/>
          <ac:spMkLst>
            <pc:docMk/>
            <pc:sldMk cId="2644136638" sldId="260"/>
            <ac:spMk id="14" creationId="{2FF5D470-A9C5-4C00-9378-2EB7B2AD2B2E}"/>
          </ac:spMkLst>
        </pc:spChg>
        <pc:picChg chg="add del mod">
          <ac:chgData name="clara adham" userId="0aad25cdb226e749" providerId="LiveId" clId="{32485B9D-240C-4B0E-880C-95336E7FAAAD}" dt="2020-10-25T16:58:17.427" v="342" actId="478"/>
          <ac:picMkLst>
            <pc:docMk/>
            <pc:sldMk cId="2644136638" sldId="260"/>
            <ac:picMk id="2050" creationId="{4F439C76-6EC3-4704-8414-B9BB615836B6}"/>
          </ac:picMkLst>
        </pc:picChg>
        <pc:picChg chg="add mod">
          <ac:chgData name="clara adham" userId="0aad25cdb226e749" providerId="LiveId" clId="{32485B9D-240C-4B0E-880C-95336E7FAAAD}" dt="2020-10-25T17:04:07.881" v="417" actId="1440"/>
          <ac:picMkLst>
            <pc:docMk/>
            <pc:sldMk cId="2644136638" sldId="260"/>
            <ac:picMk id="2052" creationId="{EB36FDB1-CF3C-400B-B204-D0D8A022D5F7}"/>
          </ac:picMkLst>
        </pc:picChg>
        <pc:picChg chg="add mod">
          <ac:chgData name="clara adham" userId="0aad25cdb226e749" providerId="LiveId" clId="{32485B9D-240C-4B0E-880C-95336E7FAAAD}" dt="2020-10-25T19:38:18.707" v="1166" actId="1076"/>
          <ac:picMkLst>
            <pc:docMk/>
            <pc:sldMk cId="2644136638" sldId="260"/>
            <ac:picMk id="2054" creationId="{5BFDFC65-2F5E-4759-BEA2-5926B9DD00A9}"/>
          </ac:picMkLst>
        </pc:picChg>
        <pc:picChg chg="add del mod">
          <ac:chgData name="clara adham" userId="0aad25cdb226e749" providerId="LiveId" clId="{32485B9D-240C-4B0E-880C-95336E7FAAAD}" dt="2020-10-25T17:11:16.254" v="493" actId="478"/>
          <ac:picMkLst>
            <pc:docMk/>
            <pc:sldMk cId="2644136638" sldId="260"/>
            <ac:picMk id="2056" creationId="{B3D34225-1DE2-4428-BB3F-7C082175A3E3}"/>
          </ac:picMkLst>
        </pc:picChg>
        <pc:picChg chg="add mod">
          <ac:chgData name="clara adham" userId="0aad25cdb226e749" providerId="LiveId" clId="{32485B9D-240C-4B0E-880C-95336E7FAAAD}" dt="2020-10-25T17:13:43.665" v="538" actId="1076"/>
          <ac:picMkLst>
            <pc:docMk/>
            <pc:sldMk cId="2644136638" sldId="260"/>
            <ac:picMk id="2058" creationId="{D10AD93A-65C3-443F-9646-D93B6E85D1C0}"/>
          </ac:picMkLst>
        </pc:picChg>
        <pc:picChg chg="add mod">
          <ac:chgData name="clara adham" userId="0aad25cdb226e749" providerId="LiveId" clId="{32485B9D-240C-4B0E-880C-95336E7FAAAD}" dt="2020-10-25T19:30:03.745" v="1081" actId="1076"/>
          <ac:picMkLst>
            <pc:docMk/>
            <pc:sldMk cId="2644136638" sldId="260"/>
            <ac:picMk id="2060" creationId="{428F2AB5-416D-4E94-891E-A00B09E288F2}"/>
          </ac:picMkLst>
        </pc:picChg>
        <pc:picChg chg="add mod">
          <ac:chgData name="clara adham" userId="0aad25cdb226e749" providerId="LiveId" clId="{32485B9D-240C-4B0E-880C-95336E7FAAAD}" dt="2020-10-25T19:36:42.705" v="1163" actId="1076"/>
          <ac:picMkLst>
            <pc:docMk/>
            <pc:sldMk cId="2644136638" sldId="260"/>
            <ac:picMk id="2062" creationId="{C791E66D-A52E-41A7-A84B-A6AF7BE29B97}"/>
          </ac:picMkLst>
        </pc:picChg>
      </pc:sldChg>
      <pc:sldChg chg="addSp delSp modSp new mod ord">
        <pc:chgData name="clara adham" userId="0aad25cdb226e749" providerId="LiveId" clId="{32485B9D-240C-4B0E-880C-95336E7FAAAD}" dt="2020-10-25T20:08:37.215" v="1737" actId="1076"/>
        <pc:sldMkLst>
          <pc:docMk/>
          <pc:sldMk cId="88622229" sldId="261"/>
        </pc:sldMkLst>
        <pc:spChg chg="add del mod">
          <ac:chgData name="clara adham" userId="0aad25cdb226e749" providerId="LiveId" clId="{32485B9D-240C-4B0E-880C-95336E7FAAAD}" dt="2020-10-25T17:52:57.681" v="693" actId="21"/>
          <ac:spMkLst>
            <pc:docMk/>
            <pc:sldMk cId="88622229" sldId="261"/>
            <ac:spMk id="2" creationId="{B722EDC6-01F3-4DCF-8627-5710BCDBBF6A}"/>
          </ac:spMkLst>
        </pc:spChg>
        <pc:spChg chg="add mod">
          <ac:chgData name="clara adham" userId="0aad25cdb226e749" providerId="LiveId" clId="{32485B9D-240C-4B0E-880C-95336E7FAAAD}" dt="2020-10-25T18:52:09.965" v="975" actId="1076"/>
          <ac:spMkLst>
            <pc:docMk/>
            <pc:sldMk cId="88622229" sldId="261"/>
            <ac:spMk id="3" creationId="{8662F34B-36AA-4504-AA12-B289ADAE4554}"/>
          </ac:spMkLst>
        </pc:spChg>
        <pc:spChg chg="add mod">
          <ac:chgData name="clara adham" userId="0aad25cdb226e749" providerId="LiveId" clId="{32485B9D-240C-4B0E-880C-95336E7FAAAD}" dt="2020-10-25T18:51:07.189" v="943" actId="1076"/>
          <ac:spMkLst>
            <pc:docMk/>
            <pc:sldMk cId="88622229" sldId="261"/>
            <ac:spMk id="4" creationId="{024FE087-62D5-463A-85CB-102EE3684DD0}"/>
          </ac:spMkLst>
        </pc:spChg>
        <pc:spChg chg="add mod">
          <ac:chgData name="clara adham" userId="0aad25cdb226e749" providerId="LiveId" clId="{32485B9D-240C-4B0E-880C-95336E7FAAAD}" dt="2020-10-25T18:07:46.621" v="811" actId="1076"/>
          <ac:spMkLst>
            <pc:docMk/>
            <pc:sldMk cId="88622229" sldId="261"/>
            <ac:spMk id="5" creationId="{8E9F90C3-E8E2-4548-8C62-0A47CB5A28D9}"/>
          </ac:spMkLst>
        </pc:spChg>
        <pc:spChg chg="add mod">
          <ac:chgData name="clara adham" userId="0aad25cdb226e749" providerId="LiveId" clId="{32485B9D-240C-4B0E-880C-95336E7FAAAD}" dt="2020-10-25T18:07:06.490" v="803" actId="1076"/>
          <ac:spMkLst>
            <pc:docMk/>
            <pc:sldMk cId="88622229" sldId="261"/>
            <ac:spMk id="6" creationId="{A3C27FD0-4EC5-4D6A-9C74-F4FA75EBE575}"/>
          </ac:spMkLst>
        </pc:spChg>
        <pc:spChg chg="add mod">
          <ac:chgData name="clara adham" userId="0aad25cdb226e749" providerId="LiveId" clId="{32485B9D-240C-4B0E-880C-95336E7FAAAD}" dt="2020-10-25T18:09:40.768" v="842" actId="1076"/>
          <ac:spMkLst>
            <pc:docMk/>
            <pc:sldMk cId="88622229" sldId="261"/>
            <ac:spMk id="7" creationId="{29B8B5D9-C52D-479D-B0E4-05B0C051DE49}"/>
          </ac:spMkLst>
        </pc:spChg>
        <pc:spChg chg="add mod">
          <ac:chgData name="clara adham" userId="0aad25cdb226e749" providerId="LiveId" clId="{32485B9D-240C-4B0E-880C-95336E7FAAAD}" dt="2020-10-25T18:52:06.997" v="974" actId="1076"/>
          <ac:spMkLst>
            <pc:docMk/>
            <pc:sldMk cId="88622229" sldId="261"/>
            <ac:spMk id="16" creationId="{6517E7E2-920D-4719-9FC5-4FAC00844A35}"/>
          </ac:spMkLst>
        </pc:spChg>
        <pc:picChg chg="add mod">
          <ac:chgData name="clara adham" userId="0aad25cdb226e749" providerId="LiveId" clId="{32485B9D-240C-4B0E-880C-95336E7FAAAD}" dt="2020-10-25T20:08:37.215" v="1737" actId="1076"/>
          <ac:picMkLst>
            <pc:docMk/>
            <pc:sldMk cId="88622229" sldId="261"/>
            <ac:picMk id="9" creationId="{FA315749-765D-42F4-995A-FE1121730A22}"/>
          </ac:picMkLst>
        </pc:picChg>
        <pc:picChg chg="add del mod">
          <ac:chgData name="clara adham" userId="0aad25cdb226e749" providerId="LiveId" clId="{32485B9D-240C-4B0E-880C-95336E7FAAAD}" dt="2020-10-25T18:15:08.931" v="859" actId="22"/>
          <ac:picMkLst>
            <pc:docMk/>
            <pc:sldMk cId="88622229" sldId="261"/>
            <ac:picMk id="11" creationId="{A53B0020-06A9-45B8-B724-97DAA45AAB02}"/>
          </ac:picMkLst>
        </pc:picChg>
        <pc:picChg chg="add del">
          <ac:chgData name="clara adham" userId="0aad25cdb226e749" providerId="LiveId" clId="{32485B9D-240C-4B0E-880C-95336E7FAAAD}" dt="2020-10-25T18:15:17.653" v="862" actId="478"/>
          <ac:picMkLst>
            <pc:docMk/>
            <pc:sldMk cId="88622229" sldId="261"/>
            <ac:picMk id="13" creationId="{3B1736E1-BAEA-4F23-A55B-BF70254E590E}"/>
          </ac:picMkLst>
        </pc:picChg>
        <pc:picChg chg="add mod">
          <ac:chgData name="clara adham" userId="0aad25cdb226e749" providerId="LiveId" clId="{32485B9D-240C-4B0E-880C-95336E7FAAAD}" dt="2020-10-25T18:51:30.776" v="948" actId="14100"/>
          <ac:picMkLst>
            <pc:docMk/>
            <pc:sldMk cId="88622229" sldId="261"/>
            <ac:picMk id="15" creationId="{73D76BCD-27AB-468D-A473-DB0CE8F8B3BA}"/>
          </ac:picMkLst>
        </pc:picChg>
        <pc:picChg chg="add del mod">
          <ac:chgData name="clara adham" userId="0aad25cdb226e749" providerId="LiveId" clId="{32485B9D-240C-4B0E-880C-95336E7FAAAD}" dt="2020-10-25T18:15:09.481" v="860" actId="21"/>
          <ac:picMkLst>
            <pc:docMk/>
            <pc:sldMk cId="88622229" sldId="261"/>
            <ac:picMk id="3074" creationId="{9C003F6C-45CF-45A5-8B68-E3390CFBD8C5}"/>
          </ac:picMkLst>
        </pc:picChg>
        <pc:picChg chg="add mod">
          <ac:chgData name="clara adham" userId="0aad25cdb226e749" providerId="LiveId" clId="{32485B9D-240C-4B0E-880C-95336E7FAAAD}" dt="2020-10-25T18:09:02.455" v="822" actId="14100"/>
          <ac:picMkLst>
            <pc:docMk/>
            <pc:sldMk cId="88622229" sldId="261"/>
            <ac:picMk id="3076" creationId="{9E616430-1993-4404-AD9C-E245F7C9694B}"/>
          </ac:picMkLst>
        </pc:picChg>
        <pc:picChg chg="add del mod">
          <ac:chgData name="clara adham" userId="0aad25cdb226e749" providerId="LiveId" clId="{32485B9D-240C-4B0E-880C-95336E7FAAAD}" dt="2020-10-25T18:12:33.454" v="850" actId="478"/>
          <ac:picMkLst>
            <pc:docMk/>
            <pc:sldMk cId="88622229" sldId="261"/>
            <ac:picMk id="3078" creationId="{548D3F8B-A3F1-4CA9-A9D7-EE57AD1333DC}"/>
          </ac:picMkLst>
        </pc:picChg>
        <pc:picChg chg="add del mod">
          <ac:chgData name="clara adham" userId="0aad25cdb226e749" providerId="LiveId" clId="{32485B9D-240C-4B0E-880C-95336E7FAAAD}" dt="2020-10-25T18:15:19.956" v="863" actId="21"/>
          <ac:picMkLst>
            <pc:docMk/>
            <pc:sldMk cId="88622229" sldId="261"/>
            <ac:picMk id="3080" creationId="{2FA0FFC1-8CE2-44D5-9268-FF6BBD2EB370}"/>
          </ac:picMkLst>
        </pc:picChg>
      </pc:sldChg>
      <pc:sldChg chg="addSp delSp modSp new del mod ord">
        <pc:chgData name="clara adham" userId="0aad25cdb226e749" providerId="LiveId" clId="{32485B9D-240C-4B0E-880C-95336E7FAAAD}" dt="2020-10-25T20:27:58.007" v="1841" actId="47"/>
        <pc:sldMkLst>
          <pc:docMk/>
          <pc:sldMk cId="3859236658" sldId="262"/>
        </pc:sldMkLst>
        <pc:spChg chg="add mod">
          <ac:chgData name="clara adham" userId="0aad25cdb226e749" providerId="LiveId" clId="{32485B9D-240C-4B0E-880C-95336E7FAAAD}" dt="2020-10-25T19:03:27.147" v="1313" actId="14100"/>
          <ac:spMkLst>
            <pc:docMk/>
            <pc:sldMk cId="3859236658" sldId="262"/>
            <ac:spMk id="5" creationId="{90F455B8-58FD-42B2-A5BD-74061AB34039}"/>
          </ac:spMkLst>
        </pc:spChg>
        <pc:spChg chg="add mod">
          <ac:chgData name="clara adham" userId="0aad25cdb226e749" providerId="LiveId" clId="{32485B9D-240C-4B0E-880C-95336E7FAAAD}" dt="2020-10-25T19:07:53.107" v="1323" actId="1076"/>
          <ac:spMkLst>
            <pc:docMk/>
            <pc:sldMk cId="3859236658" sldId="262"/>
            <ac:spMk id="7" creationId="{B3E2A643-25C4-425F-B6E1-3DCB5CE94E7A}"/>
          </ac:spMkLst>
        </pc:spChg>
        <pc:picChg chg="add mod">
          <ac:chgData name="clara adham" userId="0aad25cdb226e749" providerId="LiveId" clId="{32485B9D-240C-4B0E-880C-95336E7FAAAD}" dt="2020-10-25T18:59:09.822" v="1233" actId="1076"/>
          <ac:picMkLst>
            <pc:docMk/>
            <pc:sldMk cId="3859236658" sldId="262"/>
            <ac:picMk id="3" creationId="{FEDF07B5-9968-4CDA-B783-11EB9F6A3FEB}"/>
          </ac:picMkLst>
        </pc:picChg>
        <pc:picChg chg="add del mod">
          <ac:chgData name="clara adham" userId="0aad25cdb226e749" providerId="LiveId" clId="{32485B9D-240C-4B0E-880C-95336E7FAAAD}" dt="2020-10-25T20:08:17.181" v="1736" actId="478"/>
          <ac:picMkLst>
            <pc:docMk/>
            <pc:sldMk cId="3859236658" sldId="262"/>
            <ac:picMk id="9218" creationId="{88624203-33AA-4C5A-9750-EF160CEEEFA7}"/>
          </ac:picMkLst>
        </pc:picChg>
      </pc:sldChg>
      <pc:sldChg chg="addSp delSp modSp new mod">
        <pc:chgData name="clara adham" userId="0aad25cdb226e749" providerId="LiveId" clId="{32485B9D-240C-4B0E-880C-95336E7FAAAD}" dt="2020-10-25T20:08:42.255" v="1738" actId="1076"/>
        <pc:sldMkLst>
          <pc:docMk/>
          <pc:sldMk cId="356746948" sldId="263"/>
        </pc:sldMkLst>
        <pc:spChg chg="add mod">
          <ac:chgData name="clara adham" userId="0aad25cdb226e749" providerId="LiveId" clId="{32485B9D-240C-4B0E-880C-95336E7FAAAD}" dt="2020-10-25T18:54:35.621" v="999" actId="14100"/>
          <ac:spMkLst>
            <pc:docMk/>
            <pc:sldMk cId="356746948" sldId="263"/>
            <ac:spMk id="4" creationId="{DAEDCF29-D356-4134-80A0-557BAAAE7578}"/>
          </ac:spMkLst>
        </pc:spChg>
        <pc:spChg chg="add mod">
          <ac:chgData name="clara adham" userId="0aad25cdb226e749" providerId="LiveId" clId="{32485B9D-240C-4B0E-880C-95336E7FAAAD}" dt="2020-10-25T19:08:58.913" v="1029" actId="20577"/>
          <ac:spMkLst>
            <pc:docMk/>
            <pc:sldMk cId="356746948" sldId="263"/>
            <ac:spMk id="6" creationId="{806007EC-2DAA-4076-BCBC-1E1D2CB1D0B3}"/>
          </ac:spMkLst>
        </pc:spChg>
        <pc:spChg chg="add del mod">
          <ac:chgData name="clara adham" userId="0aad25cdb226e749" providerId="LiveId" clId="{32485B9D-240C-4B0E-880C-95336E7FAAAD}" dt="2020-10-25T19:38:30.907" v="1171" actId="22"/>
          <ac:spMkLst>
            <pc:docMk/>
            <pc:sldMk cId="356746948" sldId="263"/>
            <ac:spMk id="10" creationId="{E417B835-F708-4B8A-9FD6-98623DA6CFCC}"/>
          </ac:spMkLst>
        </pc:spChg>
        <pc:spChg chg="add mod">
          <ac:chgData name="clara adham" userId="0aad25cdb226e749" providerId="LiveId" clId="{32485B9D-240C-4B0E-880C-95336E7FAAAD}" dt="2020-10-25T19:42:36.270" v="1213" actId="1076"/>
          <ac:spMkLst>
            <pc:docMk/>
            <pc:sldMk cId="356746948" sldId="263"/>
            <ac:spMk id="32" creationId="{201E43F5-E102-4AD6-8B39-6ED5897D2488}"/>
          </ac:spMkLst>
        </pc:spChg>
        <pc:picChg chg="add mod">
          <ac:chgData name="clara adham" userId="0aad25cdb226e749" providerId="LiveId" clId="{32485B9D-240C-4B0E-880C-95336E7FAAAD}" dt="2020-10-25T18:54:05.738" v="981" actId="1076"/>
          <ac:picMkLst>
            <pc:docMk/>
            <pc:sldMk cId="356746948" sldId="263"/>
            <ac:picMk id="3" creationId="{CB83C412-017E-4FD8-9C39-BA2BF0E22582}"/>
          </ac:picMkLst>
        </pc:picChg>
        <pc:picChg chg="add del">
          <ac:chgData name="clara adham" userId="0aad25cdb226e749" providerId="LiveId" clId="{32485B9D-240C-4B0E-880C-95336E7FAAAD}" dt="2020-10-25T19:38:31.483" v="1172" actId="22"/>
          <ac:picMkLst>
            <pc:docMk/>
            <pc:sldMk cId="356746948" sldId="263"/>
            <ac:picMk id="8" creationId="{11821078-AB12-4788-814D-2EDDC356089B}"/>
          </ac:picMkLst>
        </pc:picChg>
        <pc:picChg chg="add mod">
          <ac:chgData name="clara adham" userId="0aad25cdb226e749" providerId="LiveId" clId="{32485B9D-240C-4B0E-880C-95336E7FAAAD}" dt="2020-10-25T19:39:01.220" v="1174" actId="1076"/>
          <ac:picMkLst>
            <pc:docMk/>
            <pc:sldMk cId="356746948" sldId="263"/>
            <ac:picMk id="12" creationId="{BF599D4B-B961-472C-8448-0284118641B4}"/>
          </ac:picMkLst>
        </pc:picChg>
        <pc:picChg chg="add mod">
          <ac:chgData name="clara adham" userId="0aad25cdb226e749" providerId="LiveId" clId="{32485B9D-240C-4B0E-880C-95336E7FAAAD}" dt="2020-10-25T19:39:16.492" v="1176" actId="1076"/>
          <ac:picMkLst>
            <pc:docMk/>
            <pc:sldMk cId="356746948" sldId="263"/>
            <ac:picMk id="14" creationId="{BDF4822F-93A1-4138-8A46-65261666AA94}"/>
          </ac:picMkLst>
        </pc:picChg>
        <pc:picChg chg="add mod">
          <ac:chgData name="clara adham" userId="0aad25cdb226e749" providerId="LiveId" clId="{32485B9D-240C-4B0E-880C-95336E7FAAAD}" dt="2020-10-25T20:08:42.255" v="1738" actId="1076"/>
          <ac:picMkLst>
            <pc:docMk/>
            <pc:sldMk cId="356746948" sldId="263"/>
            <ac:picMk id="16" creationId="{3DD34DC2-1A1E-43C9-9A58-3026A056C8D9}"/>
          </ac:picMkLst>
        </pc:picChg>
        <pc:picChg chg="add mod">
          <ac:chgData name="clara adham" userId="0aad25cdb226e749" providerId="LiveId" clId="{32485B9D-240C-4B0E-880C-95336E7FAAAD}" dt="2020-10-25T19:40:50.800" v="1197" actId="1076"/>
          <ac:picMkLst>
            <pc:docMk/>
            <pc:sldMk cId="356746948" sldId="263"/>
            <ac:picMk id="18" creationId="{011C0A28-A012-40B8-9D5E-4BF1177E5348}"/>
          </ac:picMkLst>
        </pc:picChg>
        <pc:picChg chg="add mod">
          <ac:chgData name="clara adham" userId="0aad25cdb226e749" providerId="LiveId" clId="{32485B9D-240C-4B0E-880C-95336E7FAAAD}" dt="2020-10-25T19:40:27.656" v="1192" actId="1076"/>
          <ac:picMkLst>
            <pc:docMk/>
            <pc:sldMk cId="356746948" sldId="263"/>
            <ac:picMk id="20" creationId="{05477836-A44E-424F-AE92-905C16ED691B}"/>
          </ac:picMkLst>
        </pc:picChg>
        <pc:picChg chg="add mod">
          <ac:chgData name="clara adham" userId="0aad25cdb226e749" providerId="LiveId" clId="{32485B9D-240C-4B0E-880C-95336E7FAAAD}" dt="2020-10-25T19:42:44.646" v="1214" actId="1076"/>
          <ac:picMkLst>
            <pc:docMk/>
            <pc:sldMk cId="356746948" sldId="263"/>
            <ac:picMk id="22" creationId="{CBB8367A-8919-4F1F-B9CA-2C2FF07DF2F8}"/>
          </ac:picMkLst>
        </pc:picChg>
        <pc:picChg chg="add mod">
          <ac:chgData name="clara adham" userId="0aad25cdb226e749" providerId="LiveId" clId="{32485B9D-240C-4B0E-880C-95336E7FAAAD}" dt="2020-10-25T19:40:39.380" v="1195" actId="1076"/>
          <ac:picMkLst>
            <pc:docMk/>
            <pc:sldMk cId="356746948" sldId="263"/>
            <ac:picMk id="24" creationId="{80C1B002-239D-4EED-88E8-496EB72AFF3B}"/>
          </ac:picMkLst>
        </pc:picChg>
        <pc:picChg chg="add mod">
          <ac:chgData name="clara adham" userId="0aad25cdb226e749" providerId="LiveId" clId="{32485B9D-240C-4B0E-880C-95336E7FAAAD}" dt="2020-10-25T19:41:06.784" v="1199" actId="1076"/>
          <ac:picMkLst>
            <pc:docMk/>
            <pc:sldMk cId="356746948" sldId="263"/>
            <ac:picMk id="26" creationId="{54EC91AD-2F9C-46AC-8F7A-860E868D8A23}"/>
          </ac:picMkLst>
        </pc:picChg>
        <pc:picChg chg="add mod">
          <ac:chgData name="clara adham" userId="0aad25cdb226e749" providerId="LiveId" clId="{32485B9D-240C-4B0E-880C-95336E7FAAAD}" dt="2020-10-25T19:41:21.206" v="1201" actId="1076"/>
          <ac:picMkLst>
            <pc:docMk/>
            <pc:sldMk cId="356746948" sldId="263"/>
            <ac:picMk id="28" creationId="{9060EEC7-964F-453C-8296-122CE49FEF18}"/>
          </ac:picMkLst>
        </pc:picChg>
        <pc:picChg chg="add del mod">
          <ac:chgData name="clara adham" userId="0aad25cdb226e749" providerId="LiveId" clId="{32485B9D-240C-4B0E-880C-95336E7FAAAD}" dt="2020-10-25T19:41:52.877" v="1207" actId="478"/>
          <ac:picMkLst>
            <pc:docMk/>
            <pc:sldMk cId="356746948" sldId="263"/>
            <ac:picMk id="30" creationId="{8C4BBAC1-DBD8-4723-BB44-2BDC3D20C1F2}"/>
          </ac:picMkLst>
        </pc:picChg>
        <pc:picChg chg="add del mod">
          <ac:chgData name="clara adham" userId="0aad25cdb226e749" providerId="LiveId" clId="{32485B9D-240C-4B0E-880C-95336E7FAAAD}" dt="2020-10-25T19:09:09.497" v="1326" actId="21"/>
          <ac:picMkLst>
            <pc:docMk/>
            <pc:sldMk cId="356746948" sldId="263"/>
            <ac:picMk id="34" creationId="{A6F20C56-4B43-405B-B0CE-8D04F317E8FC}"/>
          </ac:picMkLst>
        </pc:picChg>
      </pc:sldChg>
      <pc:sldChg chg="addSp delSp modSp new del mod ord">
        <pc:chgData name="clara adham" userId="0aad25cdb226e749" providerId="LiveId" clId="{32485B9D-240C-4B0E-880C-95336E7FAAAD}" dt="2020-10-25T20:28:00.808" v="1842" actId="47"/>
        <pc:sldMkLst>
          <pc:docMk/>
          <pc:sldMk cId="683077108" sldId="264"/>
        </pc:sldMkLst>
        <pc:spChg chg="add mod">
          <ac:chgData name="clara adham" userId="0aad25cdb226e749" providerId="LiveId" clId="{32485B9D-240C-4B0E-880C-95336E7FAAAD}" dt="2020-10-25T19:38:19.126" v="1522"/>
          <ac:spMkLst>
            <pc:docMk/>
            <pc:sldMk cId="683077108" sldId="264"/>
            <ac:spMk id="3" creationId="{082053DB-1288-4C90-ABB6-980AF8869694}"/>
          </ac:spMkLst>
        </pc:spChg>
        <pc:spChg chg="add del mod">
          <ac:chgData name="clara adham" userId="0aad25cdb226e749" providerId="LiveId" clId="{32485B9D-240C-4B0E-880C-95336E7FAAAD}" dt="2020-10-25T19:27:48.069" v="1497" actId="478"/>
          <ac:spMkLst>
            <pc:docMk/>
            <pc:sldMk cId="683077108" sldId="264"/>
            <ac:spMk id="7" creationId="{5B42CB1E-3ABA-4CB9-9DF9-36B52438686F}"/>
          </ac:spMkLst>
        </pc:spChg>
        <pc:picChg chg="add mod">
          <ac:chgData name="clara adham" userId="0aad25cdb226e749" providerId="LiveId" clId="{32485B9D-240C-4B0E-880C-95336E7FAAAD}" dt="2020-10-25T18:57:07.951" v="1232" actId="1076"/>
          <ac:picMkLst>
            <pc:docMk/>
            <pc:sldMk cId="683077108" sldId="264"/>
            <ac:picMk id="5" creationId="{17DCB35E-380E-437B-B59E-5F7DA59B4DCB}"/>
          </ac:picMkLst>
        </pc:picChg>
        <pc:picChg chg="add del mod">
          <ac:chgData name="clara adham" userId="0aad25cdb226e749" providerId="LiveId" clId="{32485B9D-240C-4B0E-880C-95336E7FAAAD}" dt="2020-10-25T19:38:31.600" v="1524" actId="21"/>
          <ac:picMkLst>
            <pc:docMk/>
            <pc:sldMk cId="683077108" sldId="264"/>
            <ac:picMk id="6146" creationId="{07B25120-67C3-4F68-A502-F1582CA0CD58}"/>
          </ac:picMkLst>
        </pc:picChg>
      </pc:sldChg>
      <pc:sldChg chg="addSp modSp new mod modAnim">
        <pc:chgData name="clara adham" userId="0aad25cdb226e749" providerId="LiveId" clId="{32485B9D-240C-4B0E-880C-95336E7FAAAD}" dt="2020-10-26T14:37:45.185" v="1994" actId="1076"/>
        <pc:sldMkLst>
          <pc:docMk/>
          <pc:sldMk cId="1454025321" sldId="265"/>
        </pc:sldMkLst>
        <pc:spChg chg="add mod">
          <ac:chgData name="clara adham" userId="0aad25cdb226e749" providerId="LiveId" clId="{32485B9D-240C-4B0E-880C-95336E7FAAAD}" dt="2020-10-26T14:36:35.483" v="1947" actId="1076"/>
          <ac:spMkLst>
            <pc:docMk/>
            <pc:sldMk cId="1454025321" sldId="265"/>
            <ac:spMk id="4" creationId="{2280DD33-3B83-46D5-981F-E11061CAC807}"/>
          </ac:spMkLst>
        </pc:spChg>
        <pc:spChg chg="add mod">
          <ac:chgData name="clara adham" userId="0aad25cdb226e749" providerId="LiveId" clId="{32485B9D-240C-4B0E-880C-95336E7FAAAD}" dt="2020-10-26T14:37:35.964" v="1993" actId="14100"/>
          <ac:spMkLst>
            <pc:docMk/>
            <pc:sldMk cId="1454025321" sldId="265"/>
            <ac:spMk id="5" creationId="{EAC650A2-3999-4410-80BC-9046E173E445}"/>
          </ac:spMkLst>
        </pc:spChg>
        <pc:spChg chg="add mod">
          <ac:chgData name="clara adham" userId="0aad25cdb226e749" providerId="LiveId" clId="{32485B9D-240C-4B0E-880C-95336E7FAAAD}" dt="2020-10-26T14:37:45.185" v="1994" actId="1076"/>
          <ac:spMkLst>
            <pc:docMk/>
            <pc:sldMk cId="1454025321" sldId="265"/>
            <ac:spMk id="6" creationId="{338A49D1-E670-42B4-B953-DBDA89D65E37}"/>
          </ac:spMkLst>
        </pc:spChg>
        <pc:picChg chg="add mod modCrop">
          <ac:chgData name="clara adham" userId="0aad25cdb226e749" providerId="LiveId" clId="{32485B9D-240C-4B0E-880C-95336E7FAAAD}" dt="2020-10-26T14:36:32.362" v="1946" actId="1076"/>
          <ac:picMkLst>
            <pc:docMk/>
            <pc:sldMk cId="1454025321" sldId="265"/>
            <ac:picMk id="2" creationId="{95017E32-8799-479C-9487-207136BAA6AD}"/>
          </ac:picMkLst>
        </pc:picChg>
      </pc:sldChg>
      <pc:sldChg chg="addSp delSp modSp new mod ord">
        <pc:chgData name="clara adham" userId="0aad25cdb226e749" providerId="LiveId" clId="{32485B9D-240C-4B0E-880C-95336E7FAAAD}" dt="2020-10-25T20:40:19.159" v="1915" actId="1076"/>
        <pc:sldMkLst>
          <pc:docMk/>
          <pc:sldMk cId="4280568803" sldId="266"/>
        </pc:sldMkLst>
        <pc:spChg chg="add mod">
          <ac:chgData name="clara adham" userId="0aad25cdb226e749" providerId="LiveId" clId="{32485B9D-240C-4B0E-880C-95336E7FAAAD}" dt="2020-10-25T19:31:32.606" v="1519" actId="1076"/>
          <ac:spMkLst>
            <pc:docMk/>
            <pc:sldMk cId="4280568803" sldId="266"/>
            <ac:spMk id="6" creationId="{7F04699F-39C7-474D-8793-6FD0D12870C6}"/>
          </ac:spMkLst>
        </pc:spChg>
        <pc:spChg chg="add mod">
          <ac:chgData name="clara adham" userId="0aad25cdb226e749" providerId="LiveId" clId="{32485B9D-240C-4B0E-880C-95336E7FAAAD}" dt="2020-10-25T20:40:11.207" v="1912" actId="1076"/>
          <ac:spMkLst>
            <pc:docMk/>
            <pc:sldMk cId="4280568803" sldId="266"/>
            <ac:spMk id="12" creationId="{B71B7426-AD68-436B-A7D9-4207F7ECB6C0}"/>
          </ac:spMkLst>
        </pc:spChg>
        <pc:spChg chg="add mod">
          <ac:chgData name="clara adham" userId="0aad25cdb226e749" providerId="LiveId" clId="{32485B9D-240C-4B0E-880C-95336E7FAAAD}" dt="2020-10-25T20:40:05.767" v="1911" actId="1076"/>
          <ac:spMkLst>
            <pc:docMk/>
            <pc:sldMk cId="4280568803" sldId="266"/>
            <ac:spMk id="14" creationId="{321F8A46-E96F-4944-9ED4-F4AD152FC89D}"/>
          </ac:spMkLst>
        </pc:spChg>
        <pc:spChg chg="add mod">
          <ac:chgData name="clara adham" userId="0aad25cdb226e749" providerId="LiveId" clId="{32485B9D-240C-4B0E-880C-95336E7FAAAD}" dt="2020-10-25T20:40:16.295" v="1914" actId="1076"/>
          <ac:spMkLst>
            <pc:docMk/>
            <pc:sldMk cId="4280568803" sldId="266"/>
            <ac:spMk id="16" creationId="{4F90EA8F-3592-4A70-ABED-98ACB49C5680}"/>
          </ac:spMkLst>
        </pc:spChg>
        <pc:spChg chg="add mod">
          <ac:chgData name="clara adham" userId="0aad25cdb226e749" providerId="LiveId" clId="{32485B9D-240C-4B0E-880C-95336E7FAAAD}" dt="2020-10-25T20:40:13.951" v="1913" actId="1076"/>
          <ac:spMkLst>
            <pc:docMk/>
            <pc:sldMk cId="4280568803" sldId="266"/>
            <ac:spMk id="18" creationId="{A641FB27-4337-4F44-95ED-D752BE149A93}"/>
          </ac:spMkLst>
        </pc:spChg>
        <pc:spChg chg="add mod">
          <ac:chgData name="clara adham" userId="0aad25cdb226e749" providerId="LiveId" clId="{32485B9D-240C-4B0E-880C-95336E7FAAAD}" dt="2020-10-25T20:39:56.255" v="1909" actId="1076"/>
          <ac:spMkLst>
            <pc:docMk/>
            <pc:sldMk cId="4280568803" sldId="266"/>
            <ac:spMk id="20" creationId="{D44C07E1-737C-4C52-AFAA-D1FD968540AE}"/>
          </ac:spMkLst>
        </pc:spChg>
        <pc:spChg chg="add mod">
          <ac:chgData name="clara adham" userId="0aad25cdb226e749" providerId="LiveId" clId="{32485B9D-240C-4B0E-880C-95336E7FAAAD}" dt="2020-10-25T20:39:50.486" v="1908" actId="1076"/>
          <ac:spMkLst>
            <pc:docMk/>
            <pc:sldMk cId="4280568803" sldId="266"/>
            <ac:spMk id="22" creationId="{47D92882-5EE7-4486-B516-337B24AC85ED}"/>
          </ac:spMkLst>
        </pc:spChg>
        <pc:spChg chg="add mod">
          <ac:chgData name="clara adham" userId="0aad25cdb226e749" providerId="LiveId" clId="{32485B9D-240C-4B0E-880C-95336E7FAAAD}" dt="2020-10-25T20:36:10.311" v="1887" actId="1076"/>
          <ac:spMkLst>
            <pc:docMk/>
            <pc:sldMk cId="4280568803" sldId="266"/>
            <ac:spMk id="24" creationId="{21B9BB49-2B54-45ED-84A0-AFEF37208A50}"/>
          </ac:spMkLst>
        </pc:spChg>
        <pc:spChg chg="add mod">
          <ac:chgData name="clara adham" userId="0aad25cdb226e749" providerId="LiveId" clId="{32485B9D-240C-4B0E-880C-95336E7FAAAD}" dt="2020-10-25T20:37:02.641" v="1894" actId="14100"/>
          <ac:spMkLst>
            <pc:docMk/>
            <pc:sldMk cId="4280568803" sldId="266"/>
            <ac:spMk id="26" creationId="{9697CD3E-DF0B-4259-B897-CCB7A33148CE}"/>
          </ac:spMkLst>
        </pc:spChg>
        <pc:spChg chg="add mod">
          <ac:chgData name="clara adham" userId="0aad25cdb226e749" providerId="LiveId" clId="{32485B9D-240C-4B0E-880C-95336E7FAAAD}" dt="2020-10-25T20:38:00.415" v="1901" actId="1076"/>
          <ac:spMkLst>
            <pc:docMk/>
            <pc:sldMk cId="4280568803" sldId="266"/>
            <ac:spMk id="28" creationId="{383AAEFF-F119-46B1-A867-A0EF4836370A}"/>
          </ac:spMkLst>
        </pc:spChg>
        <pc:spChg chg="add mod">
          <ac:chgData name="clara adham" userId="0aad25cdb226e749" providerId="LiveId" clId="{32485B9D-240C-4B0E-880C-95336E7FAAAD}" dt="2020-10-25T20:40:19.159" v="1915" actId="1076"/>
          <ac:spMkLst>
            <pc:docMk/>
            <pc:sldMk cId="4280568803" sldId="266"/>
            <ac:spMk id="30" creationId="{AC4ED617-DDB8-48E6-AABE-AEEC0E9831D2}"/>
          </ac:spMkLst>
        </pc:spChg>
        <pc:picChg chg="add del mod">
          <ac:chgData name="clara adham" userId="0aad25cdb226e749" providerId="LiveId" clId="{32485B9D-240C-4B0E-880C-95336E7FAAAD}" dt="2020-10-25T19:15:13.599" v="1345" actId="478"/>
          <ac:picMkLst>
            <pc:docMk/>
            <pc:sldMk cId="4280568803" sldId="266"/>
            <ac:picMk id="3" creationId="{DF2C9ECB-C6B3-468F-94D2-445C0D7F7D47}"/>
          </ac:picMkLst>
        </pc:picChg>
        <pc:picChg chg="add mod">
          <ac:chgData name="clara adham" userId="0aad25cdb226e749" providerId="LiveId" clId="{32485B9D-240C-4B0E-880C-95336E7FAAAD}" dt="2020-10-25T19:31:09.015" v="1506" actId="1076"/>
          <ac:picMkLst>
            <pc:docMk/>
            <pc:sldMk cId="4280568803" sldId="266"/>
            <ac:picMk id="5" creationId="{8A239C01-8BB5-43EC-B3FD-24EBD6D05EE2}"/>
          </ac:picMkLst>
        </pc:picChg>
        <pc:picChg chg="add mod">
          <ac:chgData name="clara adham" userId="0aad25cdb226e749" providerId="LiveId" clId="{32485B9D-240C-4B0E-880C-95336E7FAAAD}" dt="2020-10-25T19:39:51.383" v="1546" actId="1076"/>
          <ac:picMkLst>
            <pc:docMk/>
            <pc:sldMk cId="4280568803" sldId="266"/>
            <ac:picMk id="8" creationId="{F25DED18-0014-400B-A820-243152AFACB1}"/>
          </ac:picMkLst>
        </pc:picChg>
        <pc:picChg chg="add del mod">
          <ac:chgData name="clara adham" userId="0aad25cdb226e749" providerId="LiveId" clId="{32485B9D-240C-4B0E-880C-95336E7FAAAD}" dt="2020-10-25T20:27:42.739" v="1839" actId="478"/>
          <ac:picMkLst>
            <pc:docMk/>
            <pc:sldMk cId="4280568803" sldId="266"/>
            <ac:picMk id="8194" creationId="{42924665-D2EF-4C73-9EBB-87F5B92F209D}"/>
          </ac:picMkLst>
        </pc:picChg>
        <pc:picChg chg="add del mod">
          <ac:chgData name="clara adham" userId="0aad25cdb226e749" providerId="LiveId" clId="{32485B9D-240C-4B0E-880C-95336E7FAAAD}" dt="2020-10-25T20:19:36.288" v="1744" actId="21"/>
          <ac:picMkLst>
            <pc:docMk/>
            <pc:sldMk cId="4280568803" sldId="266"/>
            <ac:picMk id="8196" creationId="{C9CA0FDE-2A73-46FF-B18D-27492A14B9B8}"/>
          </ac:picMkLst>
        </pc:picChg>
      </pc:sldChg>
      <pc:sldChg chg="addSp modSp new mod">
        <pc:chgData name="clara adham" userId="0aad25cdb226e749" providerId="LiveId" clId="{32485B9D-240C-4B0E-880C-95336E7FAAAD}" dt="2020-10-26T09:31:18.609" v="1922" actId="20577"/>
        <pc:sldMkLst>
          <pc:docMk/>
          <pc:sldMk cId="3823319372" sldId="267"/>
        </pc:sldMkLst>
        <pc:spChg chg="add mod">
          <ac:chgData name="clara adham" userId="0aad25cdb226e749" providerId="LiveId" clId="{32485B9D-240C-4B0E-880C-95336E7FAAAD}" dt="2020-10-26T09:31:18.609" v="1922" actId="20577"/>
          <ac:spMkLst>
            <pc:docMk/>
            <pc:sldMk cId="3823319372" sldId="267"/>
            <ac:spMk id="3" creationId="{2E919521-CB0C-4B8F-9356-9984EB53C7E5}"/>
          </ac:spMkLst>
        </pc:spChg>
        <pc:spChg chg="add mod">
          <ac:chgData name="clara adham" userId="0aad25cdb226e749" providerId="LiveId" clId="{32485B9D-240C-4B0E-880C-95336E7FAAAD}" dt="2020-10-25T19:18:41.052" v="1420" actId="14100"/>
          <ac:spMkLst>
            <pc:docMk/>
            <pc:sldMk cId="3823319372" sldId="267"/>
            <ac:spMk id="6" creationId="{A2C41740-9FB4-4CB2-B4A8-E59C5D480E13}"/>
          </ac:spMkLst>
        </pc:spChg>
        <pc:picChg chg="add mod">
          <ac:chgData name="clara adham" userId="0aad25cdb226e749" providerId="LiveId" clId="{32485B9D-240C-4B0E-880C-95336E7FAAAD}" dt="2020-10-25T19:15:04.591" v="1343" actId="1076"/>
          <ac:picMkLst>
            <pc:docMk/>
            <pc:sldMk cId="3823319372" sldId="267"/>
            <ac:picMk id="5" creationId="{FB7A4E2A-58BE-4070-8CF6-C40C3FB41806}"/>
          </ac:picMkLst>
        </pc:picChg>
        <pc:picChg chg="add mod">
          <ac:chgData name="clara adham" userId="0aad25cdb226e749" providerId="LiveId" clId="{32485B9D-240C-4B0E-880C-95336E7FAAAD}" dt="2020-10-25T19:27:32.144" v="1494" actId="1076"/>
          <ac:picMkLst>
            <pc:docMk/>
            <pc:sldMk cId="3823319372" sldId="267"/>
            <ac:picMk id="5122" creationId="{FA7A5026-3B8D-4AE6-A977-B65EC26693FC}"/>
          </ac:picMkLst>
        </pc:picChg>
      </pc:sldChg>
      <pc:sldChg chg="addSp delSp modSp new mod">
        <pc:chgData name="clara adham" userId="0aad25cdb226e749" providerId="LiveId" clId="{32485B9D-240C-4B0E-880C-95336E7FAAAD}" dt="2020-10-25T20:27:34.734" v="1838" actId="1076"/>
        <pc:sldMkLst>
          <pc:docMk/>
          <pc:sldMk cId="64734657" sldId="268"/>
        </pc:sldMkLst>
        <pc:spChg chg="add mod">
          <ac:chgData name="clara adham" userId="0aad25cdb226e749" providerId="LiveId" clId="{32485B9D-240C-4B0E-880C-95336E7FAAAD}" dt="2020-10-25T20:27:34.734" v="1838" actId="1076"/>
          <ac:spMkLst>
            <pc:docMk/>
            <pc:sldMk cId="64734657" sldId="268"/>
            <ac:spMk id="3" creationId="{0291F73D-A418-4AC7-BF82-70AC088B38B7}"/>
          </ac:spMkLst>
        </pc:spChg>
        <pc:picChg chg="add del mod">
          <ac:chgData name="clara adham" userId="0aad25cdb226e749" providerId="LiveId" clId="{32485B9D-240C-4B0E-880C-95336E7FAAAD}" dt="2020-10-25T20:21:52.202" v="1773" actId="478"/>
          <ac:picMkLst>
            <pc:docMk/>
            <pc:sldMk cId="64734657" sldId="268"/>
            <ac:picMk id="5" creationId="{9A79FD5E-85F5-44A7-B5E5-69E1C342C5A0}"/>
          </ac:picMkLst>
        </pc:picChg>
        <pc:picChg chg="add del mod">
          <ac:chgData name="clara adham" userId="0aad25cdb226e749" providerId="LiveId" clId="{32485B9D-240C-4B0E-880C-95336E7FAAAD}" dt="2020-10-25T20:21:57.226" v="1776" actId="478"/>
          <ac:picMkLst>
            <pc:docMk/>
            <pc:sldMk cId="64734657" sldId="268"/>
            <ac:picMk id="7" creationId="{0CBA9ADD-92D6-4BB4-BF5C-E1B9D4360FD3}"/>
          </ac:picMkLst>
        </pc:picChg>
        <pc:picChg chg="add mod modCrop">
          <ac:chgData name="clara adham" userId="0aad25cdb226e749" providerId="LiveId" clId="{32485B9D-240C-4B0E-880C-95336E7FAAAD}" dt="2020-10-25T20:26:15.655" v="1826" actId="1076"/>
          <ac:picMkLst>
            <pc:docMk/>
            <pc:sldMk cId="64734657" sldId="268"/>
            <ac:picMk id="9" creationId="{F7ADF820-4935-48FF-AD02-3329CD7C2548}"/>
          </ac:picMkLst>
        </pc:picChg>
        <pc:picChg chg="add mod modCrop">
          <ac:chgData name="clara adham" userId="0aad25cdb226e749" providerId="LiveId" clId="{32485B9D-240C-4B0E-880C-95336E7FAAAD}" dt="2020-10-25T20:26:18.423" v="1827" actId="1076"/>
          <ac:picMkLst>
            <pc:docMk/>
            <pc:sldMk cId="64734657" sldId="268"/>
            <ac:picMk id="11" creationId="{89661E08-50BF-404D-B9C1-DF2A3F25B30C}"/>
          </ac:picMkLst>
        </pc:picChg>
        <pc:picChg chg="add mod modCrop">
          <ac:chgData name="clara adham" userId="0aad25cdb226e749" providerId="LiveId" clId="{32485B9D-240C-4B0E-880C-95336E7FAAAD}" dt="2020-10-25T20:26:13.894" v="1825" actId="1076"/>
          <ac:picMkLst>
            <pc:docMk/>
            <pc:sldMk cId="64734657" sldId="268"/>
            <ac:picMk id="13" creationId="{7308E078-FD40-48F4-A8E9-7084F79063B7}"/>
          </ac:picMkLst>
        </pc:picChg>
        <pc:picChg chg="add mod">
          <ac:chgData name="clara adham" userId="0aad25cdb226e749" providerId="LiveId" clId="{32485B9D-240C-4B0E-880C-95336E7FAAAD}" dt="2020-10-25T20:27:30.559" v="1837" actId="1076"/>
          <ac:picMkLst>
            <pc:docMk/>
            <pc:sldMk cId="64734657" sldId="268"/>
            <ac:picMk id="15" creationId="{45ECDE47-4DB0-4A55-8545-F944955E8D7D}"/>
          </ac:picMkLst>
        </pc:picChg>
      </pc:sldChg>
      <pc:sldChg chg="addSp delSp modSp new del mod">
        <pc:chgData name="clara adham" userId="0aad25cdb226e749" providerId="LiveId" clId="{32485B9D-240C-4B0E-880C-95336E7FAAAD}" dt="2020-10-25T20:28:01.700" v="1843" actId="47"/>
        <pc:sldMkLst>
          <pc:docMk/>
          <pc:sldMk cId="3637143293" sldId="269"/>
        </pc:sldMkLst>
        <pc:picChg chg="add del mod">
          <ac:chgData name="clara adham" userId="0aad25cdb226e749" providerId="LiveId" clId="{32485B9D-240C-4B0E-880C-95336E7FAAAD}" dt="2020-10-25T20:26:00.039" v="1821" actId="21"/>
          <ac:picMkLst>
            <pc:docMk/>
            <pc:sldMk cId="3637143293" sldId="269"/>
            <ac:picMk id="3" creationId="{68A7E50A-A22F-4896-92FD-10F8BCF5E59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C900-252E-4BC3-BF62-3C203266D3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A1BE1-D6A2-4EE5-9980-46340A079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A26E9-2AE8-4E09-A356-6CCEB83740A3}"/>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EC962525-3735-41F7-BB7B-2FE4D0BB33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B37C64-9214-4EF0-9B94-B779B0A02331}"/>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18939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59ED-B88A-45FE-9C92-82C4860086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E3373D-2328-4FA9-BB76-EA30C1C68C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93D0-F9CD-4322-9DEF-158B43879773}"/>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5B410262-32D6-4812-B0C7-553626F08D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DAFF0-CEE3-403B-9B88-7F5DC0AA6015}"/>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381571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9050E3-1CCE-4BDB-B17F-EC31C52447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43CD29-0FA3-492A-BF7E-7D27990AD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808EC-58C4-475F-9582-D09F617B817C}"/>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5B6112F3-744C-4CD2-9DFA-A2473FB9F1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473042-72DB-4E6D-B2DE-10EA88BFC268}"/>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60141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61C5-426F-4816-9561-D02A27BCE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E94CD-E0B6-44B3-87FE-83976A5BB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A7C45-EA77-45C6-A5BE-1873726629CE}"/>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93C536DA-5ABD-4F94-88F4-8C5159540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DEDF06-622A-477A-A2E1-96240F298757}"/>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23480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0A54-7213-4421-982F-8029A87506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1F3067-1865-4AA6-B68A-E7DAA44D6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162FD-C5C7-4F1C-814D-B8D56C92577A}"/>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33E07205-CDA9-4EDF-88BB-2B793D358A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CCED0F-4E7D-4A39-A89C-45241F81903F}"/>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3791545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AF94-2664-40D9-ACCE-D28B9E0CB3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ACBDF-71E1-49CC-886C-CF73B031F3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7DF96C-E3CB-4BE6-A51E-288D32D63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75279F-F1C7-4269-A213-466049CFA0CA}"/>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6" name="Footer Placeholder 5">
            <a:extLst>
              <a:ext uri="{FF2B5EF4-FFF2-40B4-BE49-F238E27FC236}">
                <a16:creationId xmlns:a16="http://schemas.microsoft.com/office/drawing/2014/main" id="{89649E37-F0DF-4546-B46E-B357E60BA1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A941F9-5FF4-4E50-92F7-EE28F1C1F6C6}"/>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155824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8B6-0790-4C93-8B59-132D88BD1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588F1-C841-4718-AA67-255A5C861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F3532-0D2E-4AFA-B312-9193CDC53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7D937-712D-464E-A4FF-E2303DBB0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ADB23-B34B-4597-A3B8-422924B5A9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A30CE-B4AF-4582-8A78-B2139DD9DEE9}"/>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8" name="Footer Placeholder 7">
            <a:extLst>
              <a:ext uri="{FF2B5EF4-FFF2-40B4-BE49-F238E27FC236}">
                <a16:creationId xmlns:a16="http://schemas.microsoft.com/office/drawing/2014/main" id="{B383AA5A-A491-4729-B8BF-C5F375645C5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A5208A8-9499-431F-A7FF-FA3888748091}"/>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376605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8202-62F1-4647-B19B-2C3DA87057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8C32B6-35DA-4C75-9965-76287CE9FF88}"/>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4" name="Footer Placeholder 3">
            <a:extLst>
              <a:ext uri="{FF2B5EF4-FFF2-40B4-BE49-F238E27FC236}">
                <a16:creationId xmlns:a16="http://schemas.microsoft.com/office/drawing/2014/main" id="{D794C315-6711-4774-B667-97C6A9902D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2BF941D-6F6F-412E-9520-8FA6C1724CF4}"/>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486555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D0165-15C6-4F31-B15C-7AB1DFD18DEA}"/>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3" name="Footer Placeholder 2">
            <a:extLst>
              <a:ext uri="{FF2B5EF4-FFF2-40B4-BE49-F238E27FC236}">
                <a16:creationId xmlns:a16="http://schemas.microsoft.com/office/drawing/2014/main" id="{EEB16804-35F2-4B54-ABE8-8E5E59A99D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0E81F11-A326-486B-8189-A5FDBD5B51A9}"/>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278325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B3CA-6D24-420D-8415-9F43E3BA6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4B96CD-2D12-4C56-8E5A-10E9FB25E8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A051F3-6B3C-4A40-B6F7-1372405E6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2CB81-94D6-41C2-B309-97F2EECB1C76}"/>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6" name="Footer Placeholder 5">
            <a:extLst>
              <a:ext uri="{FF2B5EF4-FFF2-40B4-BE49-F238E27FC236}">
                <a16:creationId xmlns:a16="http://schemas.microsoft.com/office/drawing/2014/main" id="{2298C05C-AEF1-48B8-A9E8-DB0C1A4BBB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8E757B-B054-4F7C-9CC4-C1CFCD1A12B4}"/>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56483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61B9-8B0C-461A-BBBD-BA20D7385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8D709-C6F4-4499-B504-F6D4DD7BD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D722202-01B4-45EB-91D7-3DB36A2D6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5735E-894D-493E-868F-F2F631BC227B}"/>
              </a:ext>
            </a:extLst>
          </p:cNvPr>
          <p:cNvSpPr>
            <a:spLocks noGrp="1"/>
          </p:cNvSpPr>
          <p:nvPr>
            <p:ph type="dt" sz="half" idx="10"/>
          </p:nvPr>
        </p:nvSpPr>
        <p:spPr/>
        <p:txBody>
          <a:bodyPr/>
          <a:lstStyle/>
          <a:p>
            <a:fld id="{56C1885B-2F35-4ECB-9150-B38AC1789DCF}" type="datetimeFigureOut">
              <a:rPr lang="en-US" smtClean="0"/>
              <a:t>10/26/2020</a:t>
            </a:fld>
            <a:endParaRPr lang="en-US" dirty="0"/>
          </a:p>
        </p:txBody>
      </p:sp>
      <p:sp>
        <p:nvSpPr>
          <p:cNvPr id="6" name="Footer Placeholder 5">
            <a:extLst>
              <a:ext uri="{FF2B5EF4-FFF2-40B4-BE49-F238E27FC236}">
                <a16:creationId xmlns:a16="http://schemas.microsoft.com/office/drawing/2014/main" id="{55152D52-8107-4DBF-AD9F-4F44C6F00E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2760EB-6BF9-411D-82FD-23CF23BFABB8}"/>
              </a:ext>
            </a:extLst>
          </p:cNvPr>
          <p:cNvSpPr>
            <a:spLocks noGrp="1"/>
          </p:cNvSpPr>
          <p:nvPr>
            <p:ph type="sldNum" sz="quarter" idx="12"/>
          </p:nvPr>
        </p:nvSpPr>
        <p:spPr/>
        <p:txBody>
          <a:bodyPr/>
          <a:lstStyle/>
          <a:p>
            <a:fld id="{3419A204-882A-44E7-A676-44B8B849B9D6}" type="slidenum">
              <a:rPr lang="en-US" smtClean="0"/>
              <a:t>‹#›</a:t>
            </a:fld>
            <a:endParaRPr lang="en-US" dirty="0"/>
          </a:p>
        </p:txBody>
      </p:sp>
    </p:spTree>
    <p:extLst>
      <p:ext uri="{BB962C8B-B14F-4D97-AF65-F5344CB8AC3E}">
        <p14:creationId xmlns:p14="http://schemas.microsoft.com/office/powerpoint/2010/main" val="180725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C2C109-417F-410D-A44D-18E4D55975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9EE1DD-8B70-4BA4-B9F9-FA2E48B30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D427B-30D2-415A-B3C2-B8E7A1418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1885B-2F35-4ECB-9150-B38AC1789DCF}" type="datetimeFigureOut">
              <a:rPr lang="en-US" smtClean="0"/>
              <a:t>10/26/2020</a:t>
            </a:fld>
            <a:endParaRPr lang="en-US" dirty="0"/>
          </a:p>
        </p:txBody>
      </p:sp>
      <p:sp>
        <p:nvSpPr>
          <p:cNvPr id="5" name="Footer Placeholder 4">
            <a:extLst>
              <a:ext uri="{FF2B5EF4-FFF2-40B4-BE49-F238E27FC236}">
                <a16:creationId xmlns:a16="http://schemas.microsoft.com/office/drawing/2014/main" id="{0E25A5A8-CA5E-4AE5-AE23-E928E39FC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A1D51C-C797-4032-9607-1A58D2682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9A204-882A-44E7-A676-44B8B849B9D6}" type="slidenum">
              <a:rPr lang="en-US" smtClean="0"/>
              <a:t>‹#›</a:t>
            </a:fld>
            <a:endParaRPr lang="en-US" dirty="0"/>
          </a:p>
        </p:txBody>
      </p:sp>
    </p:spTree>
    <p:extLst>
      <p:ext uri="{BB962C8B-B14F-4D97-AF65-F5344CB8AC3E}">
        <p14:creationId xmlns:p14="http://schemas.microsoft.com/office/powerpoint/2010/main" val="1556958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90A7-D420-44A0-8F4C-CB6C20A6E63A}"/>
              </a:ext>
            </a:extLst>
          </p:cNvPr>
          <p:cNvSpPr>
            <a:spLocks noGrp="1"/>
          </p:cNvSpPr>
          <p:nvPr>
            <p:ph type="title"/>
          </p:nvPr>
        </p:nvSpPr>
        <p:spPr>
          <a:xfrm>
            <a:off x="2128261" y="53266"/>
            <a:ext cx="3845048" cy="2076772"/>
          </a:xfrm>
        </p:spPr>
        <p:txBody>
          <a:bodyPr>
            <a:noAutofit/>
          </a:bodyPr>
          <a:lstStyle/>
          <a:p>
            <a:pPr algn="ctr"/>
            <a:r>
              <a:rPr lang="ar-SA" sz="2800" b="1" dirty="0">
                <a:latin typeface="Arabic Typesetting" panose="03020402040406030203" pitchFamily="66" charset="-78"/>
                <a:cs typeface="Arabic Typesetting" panose="03020402040406030203" pitchFamily="66" charset="-78"/>
              </a:rPr>
              <a:t>نظريات عمارة </a:t>
            </a:r>
            <a:br>
              <a:rPr lang="ar-SA" sz="2800" b="1" dirty="0">
                <a:latin typeface="Arabic Typesetting" panose="03020402040406030203" pitchFamily="66" charset="-78"/>
                <a:cs typeface="Arabic Typesetting" panose="03020402040406030203" pitchFamily="66" charset="-78"/>
              </a:rPr>
            </a:br>
            <a:r>
              <a:rPr lang="ar-SA" sz="2800" b="1" dirty="0">
                <a:latin typeface="Arabic Typesetting" panose="03020402040406030203" pitchFamily="66" charset="-78"/>
                <a:cs typeface="Arabic Typesetting" panose="03020402040406030203" pitchFamily="66" charset="-78"/>
              </a:rPr>
              <a:t>د.احمد خليله </a:t>
            </a:r>
            <a:br>
              <a:rPr lang="ar-SA" sz="2800" b="1" dirty="0">
                <a:latin typeface="Arabic Typesetting" panose="03020402040406030203" pitchFamily="66" charset="-78"/>
                <a:cs typeface="Arabic Typesetting" panose="03020402040406030203" pitchFamily="66" charset="-78"/>
              </a:rPr>
            </a:br>
            <a:r>
              <a:rPr lang="ar-SA" sz="2800" b="1" dirty="0">
                <a:latin typeface="Arabic Typesetting" panose="03020402040406030203" pitchFamily="66" charset="-78"/>
                <a:cs typeface="Arabic Typesetting" panose="03020402040406030203" pitchFamily="66" charset="-78"/>
              </a:rPr>
              <a:t>كلارا كونه </a:t>
            </a:r>
            <a:br>
              <a:rPr lang="ar-SA" sz="2800" b="1" dirty="0">
                <a:latin typeface="Arabic Typesetting" panose="03020402040406030203" pitchFamily="66" charset="-78"/>
                <a:cs typeface="Arabic Typesetting" panose="03020402040406030203" pitchFamily="66" charset="-78"/>
              </a:rPr>
            </a:br>
            <a:r>
              <a:rPr lang="ar-SA" sz="2800" b="1" dirty="0">
                <a:latin typeface="Arabic Typesetting" panose="03020402040406030203" pitchFamily="66" charset="-78"/>
                <a:cs typeface="Arabic Typesetting" panose="03020402040406030203" pitchFamily="66" charset="-78"/>
              </a:rPr>
              <a:t>1181310</a:t>
            </a:r>
            <a:endParaRPr lang="en-US" sz="2800" b="1" dirty="0">
              <a:latin typeface="Arabic Typesetting" panose="03020402040406030203" pitchFamily="66" charset="-78"/>
              <a:cs typeface="Arabic Typesetting" panose="03020402040406030203" pitchFamily="66" charset="-78"/>
            </a:endParaRPr>
          </a:p>
        </p:txBody>
      </p:sp>
      <p:pic>
        <p:nvPicPr>
          <p:cNvPr id="5" name="Content Placeholder 4">
            <a:extLst>
              <a:ext uri="{FF2B5EF4-FFF2-40B4-BE49-F238E27FC236}">
                <a16:creationId xmlns:a16="http://schemas.microsoft.com/office/drawing/2014/main" id="{7991A26C-72B7-48C8-8591-3BA381DC5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6765" y="0"/>
            <a:ext cx="3439499" cy="1719750"/>
          </a:xfrm>
        </p:spPr>
      </p:pic>
      <p:pic>
        <p:nvPicPr>
          <p:cNvPr id="7170" name="Picture 2" descr="Blick auf die Hochhäuser der Berliner Gropiusstadt. (imago images / Schöning)">
            <a:extLst>
              <a:ext uri="{FF2B5EF4-FFF2-40B4-BE49-F238E27FC236}">
                <a16:creationId xmlns:a16="http://schemas.microsoft.com/office/drawing/2014/main" id="{4D19DBFC-76ED-45BB-B084-DED9A7EC1D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9" y="0"/>
            <a:ext cx="12192749" cy="685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805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B7CAD1-E9F9-41F6-AF10-EFDD72C9DC70}"/>
              </a:ext>
            </a:extLst>
          </p:cNvPr>
          <p:cNvPicPr>
            <a:picLocks noChangeAspect="1"/>
          </p:cNvPicPr>
          <p:nvPr/>
        </p:nvPicPr>
        <p:blipFill rotWithShape="1">
          <a:blip r:embed="rId2">
            <a:extLst>
              <a:ext uri="{28A0092B-C50C-407E-A947-70E740481C1C}">
                <a14:useLocalDpi xmlns:a14="http://schemas.microsoft.com/office/drawing/2010/main" val="0"/>
              </a:ext>
            </a:extLst>
          </a:blip>
          <a:srcRect l="44320" t="52868" r="36402" b="37876"/>
          <a:stretch/>
        </p:blipFill>
        <p:spPr>
          <a:xfrm rot="10800000">
            <a:off x="11008310" y="204186"/>
            <a:ext cx="890726" cy="925990"/>
          </a:xfrm>
          <a:prstGeom prst="rect">
            <a:avLst/>
          </a:prstGeom>
        </p:spPr>
      </p:pic>
      <p:sp>
        <p:nvSpPr>
          <p:cNvPr id="12" name="TextBox 11">
            <a:extLst>
              <a:ext uri="{FF2B5EF4-FFF2-40B4-BE49-F238E27FC236}">
                <a16:creationId xmlns:a16="http://schemas.microsoft.com/office/drawing/2014/main" id="{CEF4DF28-898B-415C-9BBB-BCD2DC37A34F}"/>
              </a:ext>
            </a:extLst>
          </p:cNvPr>
          <p:cNvSpPr txBox="1"/>
          <p:nvPr/>
        </p:nvSpPr>
        <p:spPr>
          <a:xfrm>
            <a:off x="9620434" y="488273"/>
            <a:ext cx="1387876" cy="523220"/>
          </a:xfrm>
          <a:prstGeom prst="rect">
            <a:avLst/>
          </a:prstGeom>
          <a:noFill/>
        </p:spPr>
        <p:txBody>
          <a:bodyPr wrap="square" rtlCol="0">
            <a:spAutoFit/>
          </a:bodyPr>
          <a:lstStyle/>
          <a:p>
            <a:r>
              <a:rPr lang="ar-SA" sz="2800" b="1" dirty="0">
                <a:latin typeface="Arabic Typesetting" panose="03020402040406030203" pitchFamily="66" charset="-78"/>
                <a:cs typeface="Arabic Typesetting" panose="03020402040406030203" pitchFamily="66" charset="-78"/>
              </a:rPr>
              <a:t>فالتر غروبيوس </a:t>
            </a:r>
            <a:endParaRPr lang="en-US" sz="2800" b="1" dirty="0">
              <a:latin typeface="Arabic Typesetting" panose="03020402040406030203" pitchFamily="66" charset="-78"/>
              <a:cs typeface="Arabic Typesetting" panose="03020402040406030203" pitchFamily="66" charset="-78"/>
            </a:endParaRPr>
          </a:p>
        </p:txBody>
      </p:sp>
      <p:sp>
        <p:nvSpPr>
          <p:cNvPr id="13" name="TextBox 12">
            <a:extLst>
              <a:ext uri="{FF2B5EF4-FFF2-40B4-BE49-F238E27FC236}">
                <a16:creationId xmlns:a16="http://schemas.microsoft.com/office/drawing/2014/main" id="{FFD1F756-91F2-4FDC-BFED-997D127597E6}"/>
              </a:ext>
            </a:extLst>
          </p:cNvPr>
          <p:cNvSpPr txBox="1"/>
          <p:nvPr/>
        </p:nvSpPr>
        <p:spPr>
          <a:xfrm>
            <a:off x="5370989" y="1295580"/>
            <a:ext cx="6082683" cy="5324535"/>
          </a:xfrm>
          <a:prstGeom prst="rect">
            <a:avLst/>
          </a:prstGeom>
          <a:noFill/>
        </p:spPr>
        <p:txBody>
          <a:bodyPr wrap="square" rtlCol="0">
            <a:spAutoFit/>
          </a:bodyPr>
          <a:lstStyle/>
          <a:p>
            <a:pPr algn="r" rtl="1"/>
            <a:r>
              <a:rPr lang="ar-SA" sz="2000" dirty="0">
                <a:latin typeface="Arabic Typesetting" panose="03020402040406030203" pitchFamily="66" charset="-78"/>
                <a:cs typeface="Arabic Typesetting" panose="03020402040406030203" pitchFamily="66" charset="-78"/>
              </a:rPr>
              <a:t>مهندس معماري الماني يعد من اهم رواد الهندسة المعمارية الحديثة ، فقد ارتبط اسمه بمدرسة الباوهاوس الالمانية التي كان هو مؤسسها والتي لها تاثير كبير على الهندسة المعمارية والديكور والتصميم الخارجي والجرافيك التي قامت بدمجهم سويا ، كما أن غاية هذه المدرسة كان الابتعاد عن الزخرفة الزائدة والاعتماد على البساطة و المنطق في التصميم، كما  كانت تدعي الى جمع الفنون ضمن اطار العمارة واستخدام الالوان الاساسية (الاحمر،الازرق،الاصفر) فيها، والتي لا تزال تؤثر على الهندسة المعمارية والفنون التطبيقية. </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ومن اهم اعماله : </a:t>
            </a:r>
          </a:p>
          <a:p>
            <a:pPr algn="r" rtl="1"/>
            <a:endParaRPr lang="ar-SA" sz="2000" dirty="0">
              <a:latin typeface="Arabic Typesetting" panose="03020402040406030203" pitchFamily="66" charset="-78"/>
              <a:cs typeface="Arabic Typesetting" panose="03020402040406030203" pitchFamily="66" charset="-78"/>
            </a:endParaRPr>
          </a:p>
          <a:p>
            <a:pPr marL="285750" indent="-285750" algn="r" rtl="1">
              <a:buSzPct val="70000"/>
              <a:buFont typeface="Arial" panose="020B0604020202020204" pitchFamily="34" charset="0"/>
              <a:buChar char="•"/>
            </a:pPr>
            <a:r>
              <a:rPr lang="ar-SA" sz="2000" dirty="0">
                <a:latin typeface="Arabic Typesetting" panose="03020402040406030203" pitchFamily="66" charset="-78"/>
                <a:cs typeface="Arabic Typesetting" panose="03020402040406030203" pitchFamily="66" charset="-78"/>
              </a:rPr>
              <a:t>مساكن الطلبة ومطاعمهم التابعة لجامعة هارڤرد (1949ـ 1950)</a:t>
            </a:r>
          </a:p>
          <a:p>
            <a:pPr marL="285750" indent="-285750" algn="r" rtl="1">
              <a:buSzPct val="70000"/>
              <a:buFont typeface="Arial" panose="020B0604020202020204" pitchFamily="34" charset="0"/>
              <a:buChar char="•"/>
            </a:pPr>
            <a:r>
              <a:rPr lang="ar-SA" sz="2000" dirty="0">
                <a:latin typeface="Arabic Typesetting" panose="03020402040406030203" pitchFamily="66" charset="-78"/>
                <a:cs typeface="Arabic Typesetting" panose="03020402040406030203" pitchFamily="66" charset="-78"/>
              </a:rPr>
              <a:t>مبنى السفارة الأمريكية في أثينا (1960)</a:t>
            </a:r>
          </a:p>
          <a:p>
            <a:pPr marL="285750" indent="-285750" algn="r" rtl="1">
              <a:buSzPct val="70000"/>
              <a:buFont typeface="Arial" panose="020B0604020202020204" pitchFamily="34" charset="0"/>
              <a:buChar char="•"/>
            </a:pPr>
            <a:r>
              <a:rPr lang="ar-SA" sz="2000" dirty="0">
                <a:latin typeface="Arabic Typesetting" panose="03020402040406030203" pitchFamily="66" charset="-78"/>
                <a:cs typeface="Arabic Typesetting" panose="03020402040406030203" pitchFamily="66" charset="-78"/>
              </a:rPr>
              <a:t>مبنى جامعة بغداد (1960). </a:t>
            </a:r>
          </a:p>
          <a:p>
            <a:pPr marL="285750" indent="-285750" algn="r" rtl="1">
              <a:buSzPct val="70000"/>
              <a:buFont typeface="Arial" panose="020B0604020202020204" pitchFamily="34" charset="0"/>
              <a:buChar char="•"/>
            </a:pPr>
            <a:r>
              <a:rPr lang="ar-SA" sz="2000" dirty="0">
                <a:latin typeface="Arabic Typesetting" panose="03020402040406030203" pitchFamily="66" charset="-78"/>
                <a:cs typeface="Arabic Typesetting" panose="03020402040406030203" pitchFamily="66" charset="-78"/>
              </a:rPr>
              <a:t>تصميمه مشروع المسرح الشامل (</a:t>
            </a:r>
            <a:r>
              <a:rPr lang="en-US" sz="2000" dirty="0">
                <a:latin typeface="Arabic Typesetting" panose="03020402040406030203" pitchFamily="66" charset="-78"/>
                <a:cs typeface="Arabic Typesetting" panose="03020402040406030203" pitchFamily="66" charset="-78"/>
              </a:rPr>
              <a:t>Totales Theater</a:t>
            </a:r>
            <a:r>
              <a:rPr lang="ar-SA" sz="2000" dirty="0">
                <a:latin typeface="Arabic Typesetting" panose="03020402040406030203" pitchFamily="66" charset="-78"/>
                <a:cs typeface="Arabic Typesetting" panose="03020402040406030203" pitchFamily="66" charset="-78"/>
              </a:rPr>
              <a:t>).</a:t>
            </a:r>
          </a:p>
          <a:p>
            <a:pPr marL="285750" indent="-285750" algn="r" rtl="1">
              <a:buSzPct val="70000"/>
              <a:buFont typeface="Arial" panose="020B0604020202020204" pitchFamily="34" charset="0"/>
              <a:buChar char="•"/>
            </a:pPr>
            <a:r>
              <a:rPr lang="ar-SA" sz="2000" dirty="0">
                <a:latin typeface="Arabic Typesetting" panose="03020402040406030203" pitchFamily="66" charset="-78"/>
                <a:cs typeface="Arabic Typesetting" panose="03020402040406030203" pitchFamily="66" charset="-78"/>
              </a:rPr>
              <a:t>حي هانزا</a:t>
            </a:r>
          </a:p>
          <a:p>
            <a:pPr algn="r" rtl="1">
              <a:buSzPct val="70000"/>
            </a:pPr>
            <a:endParaRPr lang="ar-SA" sz="2000" dirty="0">
              <a:latin typeface="Arabic Typesetting" panose="03020402040406030203" pitchFamily="66" charset="-78"/>
              <a:cs typeface="Arabic Typesetting" panose="03020402040406030203" pitchFamily="66" charset="-78"/>
            </a:endParaRPr>
          </a:p>
          <a:p>
            <a:pPr algn="r" rtl="1">
              <a:buSzPct val="70000"/>
            </a:pPr>
            <a:r>
              <a:rPr lang="ar-SA" sz="2000" dirty="0">
                <a:latin typeface="Arabic Typesetting" panose="03020402040406030203" pitchFamily="66" charset="-78"/>
                <a:cs typeface="Arabic Typesetting" panose="03020402040406030203" pitchFamily="66" charset="-78"/>
              </a:rPr>
              <a:t>فقد نجح في ترك بصماته على القرن العشرين من خلال نمط جديد تمتزج فيه الفنون الجميلة مع الفنون الحرفية ولكن ليس كل ما صممه غروبيوس كان ناجحا، مثلاً في برلين صمم غروبيوس نموذجاً معمارياً لحي كامل لا يزال يحمل حتى اليوم اسمه "مدينة غروبيوس".</a:t>
            </a:r>
          </a:p>
        </p:txBody>
      </p:sp>
      <p:pic>
        <p:nvPicPr>
          <p:cNvPr id="14" name="Picture 13">
            <a:extLst>
              <a:ext uri="{FF2B5EF4-FFF2-40B4-BE49-F238E27FC236}">
                <a16:creationId xmlns:a16="http://schemas.microsoft.com/office/drawing/2014/main" id="{B831414C-F2BA-46AA-8F08-75D1E1849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28" y="1428745"/>
            <a:ext cx="3875183" cy="2575084"/>
          </a:xfrm>
          <a:prstGeom prst="rect">
            <a:avLst/>
          </a:prstGeom>
        </p:spPr>
      </p:pic>
    </p:spTree>
    <p:extLst>
      <p:ext uri="{BB962C8B-B14F-4D97-AF65-F5344CB8AC3E}">
        <p14:creationId xmlns:p14="http://schemas.microsoft.com/office/powerpoint/2010/main" val="112484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AE2B0-C1C9-457B-A16D-E526F76F731A}"/>
              </a:ext>
            </a:extLst>
          </p:cNvPr>
          <p:cNvPicPr>
            <a:picLocks noChangeAspect="1"/>
          </p:cNvPicPr>
          <p:nvPr/>
        </p:nvPicPr>
        <p:blipFill>
          <a:blip r:embed="rId2"/>
          <a:stretch>
            <a:fillRect/>
          </a:stretch>
        </p:blipFill>
        <p:spPr>
          <a:xfrm>
            <a:off x="11301907" y="0"/>
            <a:ext cx="890093" cy="926672"/>
          </a:xfrm>
          <a:prstGeom prst="rect">
            <a:avLst/>
          </a:prstGeom>
        </p:spPr>
      </p:pic>
      <p:sp>
        <p:nvSpPr>
          <p:cNvPr id="4" name="TextBox 3">
            <a:extLst>
              <a:ext uri="{FF2B5EF4-FFF2-40B4-BE49-F238E27FC236}">
                <a16:creationId xmlns:a16="http://schemas.microsoft.com/office/drawing/2014/main" id="{934D98B3-03DB-4A9B-9EDE-D07DEA2183FF}"/>
              </a:ext>
            </a:extLst>
          </p:cNvPr>
          <p:cNvSpPr txBox="1"/>
          <p:nvPr/>
        </p:nvSpPr>
        <p:spPr>
          <a:xfrm>
            <a:off x="6454066" y="310718"/>
            <a:ext cx="4847841" cy="523220"/>
          </a:xfrm>
          <a:prstGeom prst="rect">
            <a:avLst/>
          </a:prstGeom>
          <a:noFill/>
        </p:spPr>
        <p:txBody>
          <a:bodyPr wrap="square" rtlCol="0">
            <a:spAutoFit/>
          </a:bodyPr>
          <a:lstStyle/>
          <a:p>
            <a:pPr algn="r" rtl="1"/>
            <a:r>
              <a:rPr lang="ar-SA" sz="2800" b="1" dirty="0">
                <a:latin typeface="Arabic Typesetting" panose="03020402040406030203" pitchFamily="66" charset="-78"/>
                <a:cs typeface="Arabic Typesetting" panose="03020402040406030203" pitchFamily="66" charset="-78"/>
              </a:rPr>
              <a:t>مدينة غروبيوس  </a:t>
            </a:r>
            <a:endParaRPr lang="en-US" sz="2800" b="1" dirty="0">
              <a:latin typeface="Arabic Typesetting" panose="03020402040406030203" pitchFamily="66" charset="-78"/>
              <a:cs typeface="Arabic Typesetting" panose="03020402040406030203" pitchFamily="66" charset="-78"/>
            </a:endParaRPr>
          </a:p>
        </p:txBody>
      </p:sp>
      <p:sp>
        <p:nvSpPr>
          <p:cNvPr id="5" name="TextBox 4">
            <a:extLst>
              <a:ext uri="{FF2B5EF4-FFF2-40B4-BE49-F238E27FC236}">
                <a16:creationId xmlns:a16="http://schemas.microsoft.com/office/drawing/2014/main" id="{816F8A42-04A2-4B36-8B8C-7CE4D30AA401}"/>
              </a:ext>
            </a:extLst>
          </p:cNvPr>
          <p:cNvSpPr txBox="1"/>
          <p:nvPr/>
        </p:nvSpPr>
        <p:spPr>
          <a:xfrm>
            <a:off x="5796350" y="917912"/>
            <a:ext cx="6008232" cy="5632311"/>
          </a:xfrm>
          <a:prstGeom prst="rect">
            <a:avLst/>
          </a:prstGeom>
          <a:noFill/>
        </p:spPr>
        <p:txBody>
          <a:bodyPr wrap="square" rtlCol="0">
            <a:spAutoFit/>
          </a:bodyPr>
          <a:lstStyle/>
          <a:p>
            <a:pPr algn="r" rtl="1"/>
            <a:r>
              <a:rPr lang="ar-SA" sz="2000" dirty="0">
                <a:latin typeface="Arabic Typesetting" panose="03020402040406030203" pitchFamily="66" charset="-78"/>
                <a:cs typeface="Arabic Typesetting" panose="03020402040406030203" pitchFamily="66" charset="-78"/>
              </a:rPr>
              <a:t>هي مشروع معماري ضخم مزج فيه غروبيوس بين الضوء والهواء والخضرة. تم بناء المنطقة السكنية الكبيرة على أراض صالحة للزراعة في مقاطعة بوكو ومناطق من رودو وجزئيًا إلى بريتز من عام 1962 إلى عام 1975 بعد الحرب العالمية الثانية حيث اصبح  فعليا مجمعا سكنيا للفقراء، والتي من المقرر أن تستمر في تسوية حدوة الحصان إلى الشرق بين بريتز وباكو ورودو. </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 تشير التسمية "</a:t>
            </a:r>
            <a:r>
              <a:rPr lang="en-US" sz="2000" dirty="0">
                <a:latin typeface="Arabic Typesetting" panose="03020402040406030203" pitchFamily="66" charset="-78"/>
                <a:cs typeface="Arabic Typesetting" panose="03020402040406030203" pitchFamily="66" charset="-78"/>
              </a:rPr>
              <a:t>BBR-Stadt</a:t>
            </a:r>
            <a:r>
              <a:rPr lang="ar-SA" sz="2000" dirty="0">
                <a:latin typeface="Arabic Typesetting" panose="03020402040406030203" pitchFamily="66" charset="-78"/>
                <a:cs typeface="Arabic Typesetting" panose="03020402040406030203" pitchFamily="66" charset="-78"/>
              </a:rPr>
              <a:t>"</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لمحمية المبنى "</a:t>
            </a:r>
            <a:r>
              <a:rPr lang="en-US" sz="2000" dirty="0">
                <a:latin typeface="Arabic Typesetting" panose="03020402040406030203" pitchFamily="66" charset="-78"/>
                <a:cs typeface="Arabic Typesetting" panose="03020402040406030203" pitchFamily="66" charset="-78"/>
              </a:rPr>
              <a:t>Berlin-Buckow-Rudow</a:t>
            </a:r>
            <a:r>
              <a:rPr lang="ar-SA" sz="2000" dirty="0">
                <a:latin typeface="Arabic Typesetting" panose="03020402040406030203" pitchFamily="66" charset="-78"/>
                <a:cs typeface="Arabic Typesetting" panose="03020402040406030203" pitchFamily="66" charset="-78"/>
              </a:rPr>
              <a:t>"</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مبدئيا إلى تصميم "ملكية </a:t>
            </a:r>
            <a:r>
              <a:rPr lang="en-US" sz="2000" dirty="0">
                <a:latin typeface="Arabic Typesetting" panose="03020402040406030203" pitchFamily="66" charset="-78"/>
                <a:cs typeface="Arabic Typesetting" panose="03020402040406030203" pitchFamily="66" charset="-78"/>
              </a:rPr>
              <a:t>Gropiusstadt</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الكبيرة" ثم تم تسمية المنطقة رسميًا باسم  </a:t>
            </a:r>
            <a:r>
              <a:rPr lang="en-US" sz="2000" dirty="0">
                <a:latin typeface="Arabic Typesetting" panose="03020402040406030203" pitchFamily="66" charset="-78"/>
                <a:cs typeface="Arabic Typesetting" panose="03020402040406030203" pitchFamily="66" charset="-78"/>
              </a:rPr>
              <a:t>Gropiusstad </a:t>
            </a:r>
            <a:r>
              <a:rPr lang="ar-SA" sz="2000" dirty="0">
                <a:latin typeface="Arabic Typesetting" panose="03020402040406030203" pitchFamily="66" charset="-78"/>
                <a:cs typeface="Arabic Typesetting" panose="03020402040406030203" pitchFamily="66" charset="-78"/>
              </a:rPr>
              <a:t> في 1972.</a:t>
            </a:r>
          </a:p>
          <a:p>
            <a:pPr algn="r" rtl="1"/>
            <a:r>
              <a:rPr lang="ar-SA" sz="2000" dirty="0">
                <a:latin typeface="Arabic Typesetting" panose="03020402040406030203" pitchFamily="66" charset="-78"/>
                <a:cs typeface="Arabic Typesetting" panose="03020402040406030203" pitchFamily="66" charset="-78"/>
              </a:rPr>
              <a:t>تم وضع حجر الأساس للمرحلة الأولى من البناء في عام 1962، تم إنشاء شوارع جديدة فوق مناطق زراعية مهجورة.، وتغيير مسارات المسارات الموجودة بعد 30 عامًا من اختيار اسم للعقار الكبير ، قررت مقاطعة نويكولن في عام 2002 إنشاء منطقة منفصلة لـ "ملكية جروبيوسشتات الكبيرة". تم تقسيم منطقة بوكو إلى قسمين.</a:t>
            </a:r>
          </a:p>
          <a:p>
            <a:pPr algn="r" rtl="1"/>
            <a:r>
              <a:rPr lang="ar-SA" sz="2000" dirty="0">
                <a:latin typeface="Arabic Typesetting" panose="03020402040406030203" pitchFamily="66" charset="-78"/>
                <a:cs typeface="Arabic Typesetting" panose="03020402040406030203" pitchFamily="66" charset="-78"/>
              </a:rPr>
              <a:t> </a:t>
            </a:r>
          </a:p>
          <a:p>
            <a:pPr algn="r" rtl="1"/>
            <a:r>
              <a:rPr lang="ar-SA" sz="2000" dirty="0">
                <a:latin typeface="Arabic Typesetting" panose="03020402040406030203" pitchFamily="66" charset="-78"/>
                <a:cs typeface="Arabic Typesetting" panose="03020402040406030203" pitchFamily="66" charset="-78"/>
              </a:rPr>
              <a:t>يجب الإشارة إلى أسماء الشوارع المنتهية بـ </a:t>
            </a:r>
            <a:r>
              <a:rPr lang="en-US" sz="2000" dirty="0">
                <a:latin typeface="Arabic Typesetting" panose="03020402040406030203" pitchFamily="66" charset="-78"/>
                <a:cs typeface="Arabic Typesetting" panose="03020402040406030203" pitchFamily="66" charset="-78"/>
              </a:rPr>
              <a:t>weg</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أو </a:t>
            </a:r>
            <a:r>
              <a:rPr lang="en-US" sz="2000" dirty="0">
                <a:latin typeface="Arabic Typesetting" panose="03020402040406030203" pitchFamily="66" charset="-78"/>
                <a:cs typeface="Arabic Typesetting" panose="03020402040406030203" pitchFamily="66" charset="-78"/>
              </a:rPr>
              <a:t>pfad</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أو</a:t>
            </a:r>
            <a:r>
              <a:rPr lang="en-US" sz="2000" dirty="0">
                <a:latin typeface="Arabic Typesetting" panose="03020402040406030203" pitchFamily="66" charset="-78"/>
                <a:cs typeface="Arabic Typesetting" panose="03020402040406030203" pitchFamily="66" charset="-78"/>
              </a:rPr>
              <a:t>zeile</a:t>
            </a:r>
            <a:r>
              <a:rPr lang="ar-SA" sz="2000" dirty="0">
                <a:latin typeface="Arabic Typesetting" panose="03020402040406030203" pitchFamily="66" charset="-78"/>
                <a:cs typeface="Arabic Typesetting" panose="03020402040406030203" pitchFamily="66" charset="-78"/>
              </a:rPr>
              <a:t> أو</a:t>
            </a:r>
            <a:r>
              <a:rPr lang="en-US" sz="2000" dirty="0">
                <a:latin typeface="Arabic Typesetting" panose="03020402040406030203" pitchFamily="66" charset="-78"/>
                <a:cs typeface="Arabic Typesetting" panose="03020402040406030203" pitchFamily="66" charset="-78"/>
              </a:rPr>
              <a:t>steig</a:t>
            </a:r>
            <a:r>
              <a:rPr lang="ar-SA" sz="2000" dirty="0">
                <a:latin typeface="Arabic Typesetting" panose="03020402040406030203" pitchFamily="66" charset="-78"/>
                <a:cs typeface="Arabic Typesetting" panose="03020402040406030203" pitchFamily="66" charset="-78"/>
              </a:rPr>
              <a:t> لتطوير العقارات السكنية الكبيرة ، والتي يمكن أن تشير بدلاً من ذلك إلى وصلات المشاة. من ناحية أخرى ، فإن التسمية المتعددة الحالية </a:t>
            </a:r>
            <a:r>
              <a:rPr lang="en-US" sz="2000" dirty="0">
                <a:latin typeface="Arabic Typesetting" panose="03020402040406030203" pitchFamily="66" charset="-78"/>
                <a:cs typeface="Arabic Typesetting" panose="03020402040406030203" pitchFamily="66" charset="-78"/>
              </a:rPr>
              <a:t>allee</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تشير إلى مفهوم "المدينة الخضراء".</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غروبيوسشتات معروفة بتاريخها كمنطقة صراع اجتماعي فهذا المشروع لم يكتب له النجاح، ليس فقط بسبب عدم إيجاد مستأجرين للمباني التي بقيت خاوية، وإنما بسبب المشاكل الاجتماعية التي ترتبت عن ذلك.</a:t>
            </a:r>
            <a:endParaRPr lang="en-US" sz="2000" dirty="0">
              <a:latin typeface="Arabic Typesetting" panose="03020402040406030203" pitchFamily="66" charset="-78"/>
              <a:cs typeface="Arabic Typesetting" panose="03020402040406030203" pitchFamily="66" charset="-78"/>
            </a:endParaRPr>
          </a:p>
        </p:txBody>
      </p:sp>
      <p:pic>
        <p:nvPicPr>
          <p:cNvPr id="1026" name="Picture 2" descr="Bezirk Neukölln">
            <a:extLst>
              <a:ext uri="{FF2B5EF4-FFF2-40B4-BE49-F238E27FC236}">
                <a16:creationId xmlns:a16="http://schemas.microsoft.com/office/drawing/2014/main" id="{5DE9CE4E-C9A4-48F5-9CAC-63D7C674D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80" y="507724"/>
            <a:ext cx="2942194" cy="23747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A83974F-FF16-4600-92F1-56D6C3FB2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49" y="3675023"/>
            <a:ext cx="3549983" cy="2872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C61497-9353-4C39-8E81-928F1B6EB6BF}"/>
              </a:ext>
            </a:extLst>
          </p:cNvPr>
          <p:cNvPicPr>
            <a:picLocks noChangeAspect="1"/>
          </p:cNvPicPr>
          <p:nvPr/>
        </p:nvPicPr>
        <p:blipFill>
          <a:blip r:embed="rId5"/>
          <a:stretch>
            <a:fillRect/>
          </a:stretch>
        </p:blipFill>
        <p:spPr>
          <a:xfrm rot="15396108">
            <a:off x="2196084" y="2617610"/>
            <a:ext cx="1054699" cy="920576"/>
          </a:xfrm>
          <a:prstGeom prst="rect">
            <a:avLst/>
          </a:prstGeom>
        </p:spPr>
      </p:pic>
    </p:spTree>
    <p:extLst>
      <p:ext uri="{BB962C8B-B14F-4D97-AF65-F5344CB8AC3E}">
        <p14:creationId xmlns:p14="http://schemas.microsoft.com/office/powerpoint/2010/main" val="354166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62F34B-36AA-4504-AA12-B289ADAE4554}"/>
              </a:ext>
            </a:extLst>
          </p:cNvPr>
          <p:cNvSpPr txBox="1"/>
          <p:nvPr/>
        </p:nvSpPr>
        <p:spPr>
          <a:xfrm>
            <a:off x="5477524" y="955832"/>
            <a:ext cx="6445188" cy="2031325"/>
          </a:xfrm>
          <a:prstGeom prst="rect">
            <a:avLst/>
          </a:prstGeom>
          <a:noFill/>
        </p:spPr>
        <p:txBody>
          <a:bodyPr wrap="square" rtlCol="0">
            <a:spAutoFit/>
          </a:bodyPr>
          <a:lstStyle/>
          <a:p>
            <a:pPr algn="r" rtl="1"/>
            <a:r>
              <a:rPr lang="ar-SA" dirty="0">
                <a:latin typeface="Arabic Typesetting" panose="03020402040406030203" pitchFamily="66" charset="-78"/>
                <a:cs typeface="Arabic Typesetting" panose="03020402040406030203" pitchFamily="66" charset="-78"/>
              </a:rPr>
              <a:t>بدأ تاريخ </a:t>
            </a:r>
            <a:r>
              <a:rPr lang="en-US" dirty="0">
                <a:latin typeface="Arabic Typesetting" panose="03020402040406030203" pitchFamily="66" charset="-78"/>
                <a:cs typeface="Arabic Typesetting" panose="03020402040406030203" pitchFamily="66" charset="-78"/>
              </a:rPr>
              <a:t>Gropiusstadt </a:t>
            </a:r>
            <a:r>
              <a:rPr lang="ar-SA" dirty="0">
                <a:latin typeface="Arabic Typesetting" panose="03020402040406030203" pitchFamily="66" charset="-78"/>
                <a:cs typeface="Arabic Typesetting" panose="03020402040406030203" pitchFamily="66" charset="-78"/>
              </a:rPr>
              <a:t> في عام 1955، عندما رأى عضوًا في مجلس إدارة جمعية جهاغ للإسكان الارض كانت لديه فكرة بناء عقار سكني جديد هناك فحسب ، وفاز المهندس المعماري الشهير فالتر غروبيوس للتخطيط. تم التخطيط مبدئيًا من 8000 إلى 9000 شقة. تصورت خطة </a:t>
            </a:r>
            <a:r>
              <a:rPr lang="en-US" dirty="0">
                <a:latin typeface="Arabic Typesetting" panose="03020402040406030203" pitchFamily="66" charset="-78"/>
                <a:cs typeface="Arabic Typesetting" panose="03020402040406030203" pitchFamily="66" charset="-78"/>
              </a:rPr>
              <a:t>Gropius</a:t>
            </a:r>
            <a:r>
              <a:rPr lang="ar-SA" dirty="0">
                <a:latin typeface="Arabic Typesetting" panose="03020402040406030203" pitchFamily="66" charset="-78"/>
                <a:cs typeface="Arabic Typesetting" panose="03020402040406030203" pitchFamily="66" charset="-78"/>
              </a:rPr>
              <a:t> </a:t>
            </a:r>
            <a:r>
              <a:rPr lang="en-US" dirty="0">
                <a:latin typeface="Arabic Typesetting" panose="03020402040406030203" pitchFamily="66" charset="-78"/>
                <a:cs typeface="Arabic Typesetting" panose="03020402040406030203" pitchFamily="66" charset="-78"/>
              </a:rPr>
              <a:t> </a:t>
            </a:r>
            <a:r>
              <a:rPr lang="ar-SA" dirty="0">
                <a:latin typeface="Arabic Typesetting" panose="03020402040406030203" pitchFamily="66" charset="-78"/>
                <a:cs typeface="Arabic Typesetting" panose="03020402040406030203" pitchFamily="66" charset="-78"/>
              </a:rPr>
              <a:t>الأولى من عام 1960 أبعادًا أصغر بكثير لبريتز بوكو رودو (</a:t>
            </a:r>
            <a:r>
              <a:rPr lang="en-US" dirty="0">
                <a:latin typeface="Arabic Typesetting" panose="03020402040406030203" pitchFamily="66" charset="-78"/>
                <a:cs typeface="Arabic Typesetting" panose="03020402040406030203" pitchFamily="66" charset="-78"/>
              </a:rPr>
              <a:t>BBR</a:t>
            </a:r>
            <a:r>
              <a:rPr lang="ar-SA" dirty="0">
                <a:latin typeface="Arabic Typesetting" panose="03020402040406030203" pitchFamily="66" charset="-78"/>
                <a:cs typeface="Arabic Typesetting" panose="03020402040406030203" pitchFamily="66" charset="-78"/>
              </a:rPr>
              <a:t>).</a:t>
            </a:r>
          </a:p>
          <a:p>
            <a:pPr algn="r" rtl="1"/>
            <a:endParaRPr lang="ar-SA" dirty="0">
              <a:latin typeface="Arabic Typesetting" panose="03020402040406030203" pitchFamily="66" charset="-78"/>
              <a:cs typeface="Arabic Typesetting" panose="03020402040406030203" pitchFamily="66" charset="-78"/>
            </a:endParaRPr>
          </a:p>
          <a:p>
            <a:pPr algn="r" rtl="1"/>
            <a:r>
              <a:rPr lang="ar-SA" dirty="0">
                <a:latin typeface="Arabic Typesetting" panose="03020402040406030203" pitchFamily="66" charset="-78"/>
                <a:cs typeface="Arabic Typesetting" panose="03020402040406030203" pitchFamily="66" charset="-78"/>
              </a:rPr>
              <a:t>تم وضع العديد من ممرات المشاة والممرات الخضراء، 80% من المباني السكنية يجب أن تحتوي على أقل من ثمانية طوابق فقط ، والمباني الفردية ستبرز من 14 إلى 17 طابقًا. لكن في إجراءات التصويت طالب مجلس الشيوخ بمزيد من الشقق بشكل ملحوظ، تم بناء 18 ألف شقة 70٪ منها في مبانٍ شاهقة. فيما بينها توجد مناطق للعائلة الواحدة والمنازل ذات المدرجات.</a:t>
            </a:r>
          </a:p>
        </p:txBody>
      </p:sp>
      <p:pic>
        <p:nvPicPr>
          <p:cNvPr id="3074" name="Picture 2">
            <a:extLst>
              <a:ext uri="{FF2B5EF4-FFF2-40B4-BE49-F238E27FC236}">
                <a16:creationId xmlns:a16="http://schemas.microsoft.com/office/drawing/2014/main" id="{9C003F6C-45CF-45A5-8B68-E3390CFBD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32" y="537274"/>
            <a:ext cx="4619740" cy="1660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4FE087-62D5-463A-85CB-102EE3684DD0}"/>
              </a:ext>
            </a:extLst>
          </p:cNvPr>
          <p:cNvSpPr txBox="1"/>
          <p:nvPr/>
        </p:nvSpPr>
        <p:spPr>
          <a:xfrm>
            <a:off x="5477524" y="3062796"/>
            <a:ext cx="6445188" cy="3416320"/>
          </a:xfrm>
          <a:prstGeom prst="rect">
            <a:avLst/>
          </a:prstGeom>
          <a:noFill/>
        </p:spPr>
        <p:txBody>
          <a:bodyPr wrap="square" rtlCol="0">
            <a:spAutoFit/>
          </a:bodyPr>
          <a:lstStyle/>
          <a:p>
            <a:pPr algn="r" rtl="1"/>
            <a:r>
              <a:rPr lang="ar-SA" dirty="0">
                <a:latin typeface="Arabic Typesetting" panose="03020402040406030203" pitchFamily="66" charset="-78"/>
                <a:cs typeface="Arabic Typesetting" panose="03020402040406030203" pitchFamily="66" charset="-78"/>
              </a:rPr>
              <a:t>تصور المفهوم هياكل دائرية مع مناطق سكنية يمكن إدارتها ومنازل عائلية واحدة بينهما ، حيث تم دمج مراكز الأعمال المركزية ووصلة لخط مترو الأنفاق 7 الذي سيتم تمديده. كان الغرض من المساحات الخضراء الكبيرة بينهما هو إرخاء المشروع وخدمة السكان للاستجمام.</a:t>
            </a:r>
          </a:p>
          <a:p>
            <a:pPr algn="r" rtl="1"/>
            <a:endParaRPr lang="ar-SA" dirty="0">
              <a:latin typeface="Arabic Typesetting" panose="03020402040406030203" pitchFamily="66" charset="-78"/>
              <a:cs typeface="Arabic Typesetting" panose="03020402040406030203" pitchFamily="66" charset="-78"/>
            </a:endParaRPr>
          </a:p>
          <a:p>
            <a:pPr algn="r" rtl="1"/>
            <a:r>
              <a:rPr lang="ar-SA" dirty="0">
                <a:latin typeface="Arabic Typesetting" panose="03020402040406030203" pitchFamily="66" charset="-78"/>
                <a:cs typeface="Arabic Typesetting" panose="03020402040406030203" pitchFamily="66" charset="-78"/>
              </a:rPr>
              <a:t>مع تشييد الجدار في 1961 ، تغيرت الظروف الإطارية في برلين الغربية فجأة نظرا لعدم توفر المزيد من مناطق النمو الخارجي كان لابد من تكثيف مشاريع البناء بشكل كبير. بدلاً من 14500 شقة كانت مخططة في الأصل فتم تعديل الخطط .</a:t>
            </a:r>
          </a:p>
          <a:p>
            <a:pPr algn="r" rtl="1"/>
            <a:r>
              <a:rPr lang="ar-SA" dirty="0">
                <a:latin typeface="Arabic Typesetting" panose="03020402040406030203" pitchFamily="66" charset="-78"/>
                <a:cs typeface="Arabic Typesetting" panose="03020402040406030203" pitchFamily="66" charset="-78"/>
              </a:rPr>
              <a:t>النسخة النهائية للخطة تصور ما يقرب من 19000 وحدة سكنية لأكثر من 50000 شخص على 264 هكتار. نتيجة للكثافة العالية ، كانت هناك حاجة إلى مساحة أكبر لمرافق البنية التحتية (المدارس ومراكز التسوق وأماكن وقوف السيارات...)، بحيث يجب أن تنمو المباني في المساحة المتبقية بشكل كبير في الارتفاع بدلاً من الحد الأقصى لخمسة طوابق مخطط لها من قبل </a:t>
            </a:r>
            <a:r>
              <a:rPr lang="en-US" dirty="0">
                <a:latin typeface="Arabic Typesetting" panose="03020402040406030203" pitchFamily="66" charset="-78"/>
                <a:cs typeface="Arabic Typesetting" panose="03020402040406030203" pitchFamily="66" charset="-78"/>
              </a:rPr>
              <a:t>Gropius</a:t>
            </a:r>
            <a:r>
              <a:rPr lang="ar-SA" dirty="0">
                <a:latin typeface="Arabic Typesetting" panose="03020402040406030203" pitchFamily="66" charset="-78"/>
                <a:cs typeface="Arabic Typesetting" panose="03020402040406030203" pitchFamily="66" charset="-78"/>
              </a:rPr>
              <a:t>.</a:t>
            </a:r>
          </a:p>
          <a:p>
            <a:pPr algn="r" rtl="1"/>
            <a:endParaRPr lang="ar-SA" dirty="0">
              <a:latin typeface="Arabic Typesetting" panose="03020402040406030203" pitchFamily="66" charset="-78"/>
              <a:cs typeface="Arabic Typesetting" panose="03020402040406030203" pitchFamily="66" charset="-78"/>
            </a:endParaRPr>
          </a:p>
          <a:p>
            <a:pPr algn="r" rtl="1"/>
            <a:r>
              <a:rPr lang="ar-SA" dirty="0">
                <a:latin typeface="Arabic Typesetting" panose="03020402040406030203" pitchFamily="66" charset="-78"/>
                <a:cs typeface="Arabic Typesetting" panose="03020402040406030203" pitchFamily="66" charset="-78"/>
              </a:rPr>
              <a:t>فإن أطول مبنى نموذج سكني شاهق</a:t>
            </a:r>
            <a:r>
              <a:rPr lang="en-US" dirty="0">
                <a:latin typeface="Arabic Typesetting" panose="03020402040406030203" pitchFamily="66" charset="-78"/>
                <a:cs typeface="Arabic Typesetting" panose="03020402040406030203" pitchFamily="66" charset="-78"/>
              </a:rPr>
              <a:t>Fritz-Erler-Allee 120) </a:t>
            </a:r>
            <a:r>
              <a:rPr lang="ar-SA" dirty="0">
                <a:latin typeface="Arabic Typesetting" panose="03020402040406030203" pitchFamily="66" charset="-78"/>
                <a:cs typeface="Arabic Typesetting" panose="03020402040406030203" pitchFamily="66" charset="-78"/>
              </a:rPr>
              <a:t>) يحتوي على 30 طابقًا سكنيًا، ويبلغ ارتفاعه 89 مترًا، وهو واحد من أعلى المباني السكنية الألمانية بعد كولون كولونيا الشاهقة، كما تم تقليل المساحات الخضراء بشكل كبير.</a:t>
            </a:r>
            <a:endParaRPr lang="en-US" dirty="0">
              <a:latin typeface="Arabic Typesetting" panose="03020402040406030203" pitchFamily="66" charset="-78"/>
              <a:cs typeface="Arabic Typesetting" panose="03020402040406030203" pitchFamily="66" charset="-78"/>
            </a:endParaRPr>
          </a:p>
        </p:txBody>
      </p:sp>
      <p:pic>
        <p:nvPicPr>
          <p:cNvPr id="3076" name="Picture 4">
            <a:extLst>
              <a:ext uri="{FF2B5EF4-FFF2-40B4-BE49-F238E27FC236}">
                <a16:creationId xmlns:a16="http://schemas.microsoft.com/office/drawing/2014/main" id="{9E616430-1993-4404-AD9C-E245F7C96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4" y="3062796"/>
            <a:ext cx="2116503" cy="2833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9F90C3-E8E2-4548-8C62-0A47CB5A28D9}"/>
              </a:ext>
            </a:extLst>
          </p:cNvPr>
          <p:cNvSpPr txBox="1"/>
          <p:nvPr/>
        </p:nvSpPr>
        <p:spPr>
          <a:xfrm>
            <a:off x="739805" y="5974155"/>
            <a:ext cx="1595022" cy="645296"/>
          </a:xfrm>
          <a:prstGeom prst="rect">
            <a:avLst/>
          </a:prstGeom>
          <a:noFill/>
        </p:spPr>
        <p:txBody>
          <a:bodyPr wrap="square" rtlCol="0">
            <a:spAutoFit/>
          </a:bodyPr>
          <a:lstStyle/>
          <a:p>
            <a:pPr algn="r" rtl="1"/>
            <a:r>
              <a:rPr lang="ar-SA" dirty="0">
                <a:latin typeface="Arabic Typesetting" panose="03020402040406030203" pitchFamily="66" charset="-78"/>
                <a:cs typeface="Arabic Typesetting" panose="03020402040406030203" pitchFamily="66" charset="-78"/>
              </a:rPr>
              <a:t>أطول مبنى سكني في برلين في </a:t>
            </a:r>
            <a:r>
              <a:rPr lang="en-US" dirty="0">
                <a:latin typeface="Arabic Typesetting" panose="03020402040406030203" pitchFamily="66" charset="-78"/>
                <a:cs typeface="Arabic Typesetting" panose="03020402040406030203" pitchFamily="66" charset="-78"/>
              </a:rPr>
              <a:t>Fritz-Erler-Allee</a:t>
            </a:r>
          </a:p>
        </p:txBody>
      </p:sp>
      <p:sp>
        <p:nvSpPr>
          <p:cNvPr id="6" name="TextBox 5">
            <a:extLst>
              <a:ext uri="{FF2B5EF4-FFF2-40B4-BE49-F238E27FC236}">
                <a16:creationId xmlns:a16="http://schemas.microsoft.com/office/drawing/2014/main" id="{A3C27FD0-4EC5-4D6A-9C74-F4FA75EBE575}"/>
              </a:ext>
            </a:extLst>
          </p:cNvPr>
          <p:cNvSpPr txBox="1"/>
          <p:nvPr/>
        </p:nvSpPr>
        <p:spPr>
          <a:xfrm>
            <a:off x="443883" y="2236606"/>
            <a:ext cx="2166151" cy="400110"/>
          </a:xfrm>
          <a:prstGeom prst="rect">
            <a:avLst/>
          </a:prstGeom>
          <a:noFill/>
        </p:spPr>
        <p:txBody>
          <a:bodyPr wrap="square" rtlCol="0">
            <a:spAutoFit/>
          </a:bodyPr>
          <a:lstStyle/>
          <a:p>
            <a:r>
              <a:rPr lang="en-US" sz="2000" dirty="0">
                <a:latin typeface="Arabic Typesetting" panose="03020402040406030203" pitchFamily="66" charset="-78"/>
                <a:cs typeface="Arabic Typesetting" panose="03020402040406030203" pitchFamily="66" charset="-78"/>
              </a:rPr>
              <a:t>Gropiusstadt</a:t>
            </a:r>
            <a:r>
              <a:rPr lang="en-US" dirty="0"/>
              <a:t> </a:t>
            </a:r>
          </a:p>
        </p:txBody>
      </p:sp>
      <p:sp>
        <p:nvSpPr>
          <p:cNvPr id="7" name="TextBox 6">
            <a:extLst>
              <a:ext uri="{FF2B5EF4-FFF2-40B4-BE49-F238E27FC236}">
                <a16:creationId xmlns:a16="http://schemas.microsoft.com/office/drawing/2014/main" id="{29B8B5D9-C52D-479D-B0E4-05B0C051DE49}"/>
              </a:ext>
            </a:extLst>
          </p:cNvPr>
          <p:cNvSpPr txBox="1"/>
          <p:nvPr/>
        </p:nvSpPr>
        <p:spPr>
          <a:xfrm>
            <a:off x="3559654" y="5974155"/>
            <a:ext cx="906107" cy="381915"/>
          </a:xfrm>
          <a:prstGeom prst="rect">
            <a:avLst/>
          </a:prstGeom>
          <a:noFill/>
        </p:spPr>
        <p:txBody>
          <a:bodyPr wrap="square" rtlCol="0">
            <a:spAutoFit/>
          </a:bodyPr>
          <a:lstStyle/>
          <a:p>
            <a:r>
              <a:rPr lang="ar-SA" dirty="0">
                <a:latin typeface="Arabic Typesetting" panose="03020402040406030203" pitchFamily="66" charset="-78"/>
                <a:cs typeface="Arabic Typesetting" panose="03020402040406030203" pitchFamily="66" charset="-78"/>
              </a:rPr>
              <a:t>مباني سكنية </a:t>
            </a:r>
            <a:endParaRPr lang="en-US" dirty="0">
              <a:latin typeface="Arabic Typesetting" panose="03020402040406030203" pitchFamily="66" charset="-78"/>
              <a:cs typeface="Arabic Typesetting" panose="03020402040406030203" pitchFamily="66" charset="-78"/>
            </a:endParaRPr>
          </a:p>
        </p:txBody>
      </p:sp>
      <p:pic>
        <p:nvPicPr>
          <p:cNvPr id="9" name="Picture 8">
            <a:extLst>
              <a:ext uri="{FF2B5EF4-FFF2-40B4-BE49-F238E27FC236}">
                <a16:creationId xmlns:a16="http://schemas.microsoft.com/office/drawing/2014/main" id="{FA315749-765D-42F4-995A-FE1121730A22}"/>
              </a:ext>
            </a:extLst>
          </p:cNvPr>
          <p:cNvPicPr>
            <a:picLocks noChangeAspect="1"/>
          </p:cNvPicPr>
          <p:nvPr/>
        </p:nvPicPr>
        <p:blipFill>
          <a:blip r:embed="rId4"/>
          <a:stretch>
            <a:fillRect/>
          </a:stretch>
        </p:blipFill>
        <p:spPr>
          <a:xfrm>
            <a:off x="2817910" y="4099976"/>
            <a:ext cx="2389593" cy="1796134"/>
          </a:xfrm>
          <a:prstGeom prst="rect">
            <a:avLst/>
          </a:prstGeom>
        </p:spPr>
      </p:pic>
      <p:pic>
        <p:nvPicPr>
          <p:cNvPr id="15" name="Picture 14">
            <a:extLst>
              <a:ext uri="{FF2B5EF4-FFF2-40B4-BE49-F238E27FC236}">
                <a16:creationId xmlns:a16="http://schemas.microsoft.com/office/drawing/2014/main" id="{73D76BCD-27AB-468D-A473-DB0CE8F8B3BA}"/>
              </a:ext>
            </a:extLst>
          </p:cNvPr>
          <p:cNvPicPr>
            <a:picLocks noChangeAspect="1"/>
          </p:cNvPicPr>
          <p:nvPr/>
        </p:nvPicPr>
        <p:blipFill>
          <a:blip r:embed="rId5"/>
          <a:stretch>
            <a:fillRect/>
          </a:stretch>
        </p:blipFill>
        <p:spPr>
          <a:xfrm>
            <a:off x="11301907" y="0"/>
            <a:ext cx="890093" cy="926672"/>
          </a:xfrm>
          <a:prstGeom prst="rect">
            <a:avLst/>
          </a:prstGeom>
        </p:spPr>
      </p:pic>
      <p:sp>
        <p:nvSpPr>
          <p:cNvPr id="16" name="TextBox 15">
            <a:extLst>
              <a:ext uri="{FF2B5EF4-FFF2-40B4-BE49-F238E27FC236}">
                <a16:creationId xmlns:a16="http://schemas.microsoft.com/office/drawing/2014/main" id="{6517E7E2-920D-4719-9FC5-4FAC00844A35}"/>
              </a:ext>
            </a:extLst>
          </p:cNvPr>
          <p:cNvSpPr txBox="1"/>
          <p:nvPr/>
        </p:nvSpPr>
        <p:spPr>
          <a:xfrm>
            <a:off x="8327255" y="283337"/>
            <a:ext cx="3045040" cy="523220"/>
          </a:xfrm>
          <a:prstGeom prst="rect">
            <a:avLst/>
          </a:prstGeom>
          <a:noFill/>
        </p:spPr>
        <p:txBody>
          <a:bodyPr wrap="square" rtlCol="0">
            <a:spAutoFit/>
          </a:bodyPr>
          <a:lstStyle/>
          <a:p>
            <a:pPr algn="r" rtl="1"/>
            <a:r>
              <a:rPr lang="ar-SA" sz="2800" b="1" dirty="0">
                <a:latin typeface="Arabic Typesetting" panose="03020402040406030203" pitchFamily="66" charset="-78"/>
                <a:cs typeface="Arabic Typesetting" panose="03020402040406030203" pitchFamily="66" charset="-78"/>
              </a:rPr>
              <a:t>تخطيط المدينة </a:t>
            </a:r>
            <a:endParaRPr lang="en-US"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862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3C412-017E-4FD8-9C39-BA2BF0E22582}"/>
              </a:ext>
            </a:extLst>
          </p:cNvPr>
          <p:cNvPicPr>
            <a:picLocks noChangeAspect="1"/>
          </p:cNvPicPr>
          <p:nvPr/>
        </p:nvPicPr>
        <p:blipFill>
          <a:blip r:embed="rId2"/>
          <a:stretch>
            <a:fillRect/>
          </a:stretch>
        </p:blipFill>
        <p:spPr>
          <a:xfrm>
            <a:off x="11301907" y="0"/>
            <a:ext cx="890093" cy="926672"/>
          </a:xfrm>
          <a:prstGeom prst="rect">
            <a:avLst/>
          </a:prstGeom>
        </p:spPr>
      </p:pic>
      <p:sp>
        <p:nvSpPr>
          <p:cNvPr id="4" name="TextBox 3">
            <a:extLst>
              <a:ext uri="{FF2B5EF4-FFF2-40B4-BE49-F238E27FC236}">
                <a16:creationId xmlns:a16="http://schemas.microsoft.com/office/drawing/2014/main" id="{DAEDCF29-D356-4134-80A0-557BAAAE7578}"/>
              </a:ext>
            </a:extLst>
          </p:cNvPr>
          <p:cNvSpPr txBox="1"/>
          <p:nvPr/>
        </p:nvSpPr>
        <p:spPr>
          <a:xfrm>
            <a:off x="9916357" y="337351"/>
            <a:ext cx="1385550" cy="523220"/>
          </a:xfrm>
          <a:prstGeom prst="rect">
            <a:avLst/>
          </a:prstGeom>
          <a:noFill/>
        </p:spPr>
        <p:txBody>
          <a:bodyPr wrap="square" rtlCol="0">
            <a:spAutoFit/>
          </a:bodyPr>
          <a:lstStyle/>
          <a:p>
            <a:pPr algn="r" rtl="1"/>
            <a:r>
              <a:rPr lang="ar-SA" sz="2800" b="1" dirty="0">
                <a:latin typeface="Arabic Typesetting" panose="03020402040406030203" pitchFamily="66" charset="-78"/>
                <a:cs typeface="Arabic Typesetting" panose="03020402040406030203" pitchFamily="66" charset="-78"/>
              </a:rPr>
              <a:t>حركة المرور</a:t>
            </a:r>
            <a:endParaRPr lang="en-US" sz="2800" b="1" dirty="0">
              <a:latin typeface="Arabic Typesetting" panose="03020402040406030203" pitchFamily="66" charset="-78"/>
              <a:cs typeface="Arabic Typesetting" panose="03020402040406030203" pitchFamily="66" charset="-78"/>
            </a:endParaRPr>
          </a:p>
        </p:txBody>
      </p:sp>
      <p:sp>
        <p:nvSpPr>
          <p:cNvPr id="6" name="TextBox 5">
            <a:extLst>
              <a:ext uri="{FF2B5EF4-FFF2-40B4-BE49-F238E27FC236}">
                <a16:creationId xmlns:a16="http://schemas.microsoft.com/office/drawing/2014/main" id="{806007EC-2DAA-4076-BCBC-1E1D2CB1D0B3}"/>
              </a:ext>
            </a:extLst>
          </p:cNvPr>
          <p:cNvSpPr txBox="1"/>
          <p:nvPr/>
        </p:nvSpPr>
        <p:spPr>
          <a:xfrm>
            <a:off x="6019060" y="1197921"/>
            <a:ext cx="5727892" cy="1631216"/>
          </a:xfrm>
          <a:prstGeom prst="rect">
            <a:avLst/>
          </a:prstGeom>
          <a:noFill/>
        </p:spPr>
        <p:txBody>
          <a:bodyPr wrap="square">
            <a:spAutoFit/>
          </a:bodyPr>
          <a:lstStyle/>
          <a:p>
            <a:pPr algn="r" rtl="1"/>
            <a:r>
              <a:rPr lang="ar-SA" sz="2000" dirty="0">
                <a:latin typeface="Arabic Typesetting" panose="03020402040406030203" pitchFamily="66" charset="-78"/>
                <a:cs typeface="Arabic Typesetting" panose="03020402040406030203" pitchFamily="66" charset="-78"/>
              </a:rPr>
              <a:t>الاتصال المركزي بأحياء المدينة الداخلية عبر خط مترو الأنفاق،</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تقع محطات القطار </a:t>
            </a:r>
            <a:r>
              <a:rPr lang="en-US" sz="2000" dirty="0">
                <a:latin typeface="Arabic Typesetting" panose="03020402040406030203" pitchFamily="66" charset="-78"/>
                <a:cs typeface="Arabic Typesetting" panose="03020402040406030203" pitchFamily="66" charset="-78"/>
              </a:rPr>
              <a:t>Johannisthaler Chaussee</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و </a:t>
            </a:r>
            <a:r>
              <a:rPr lang="en-US" sz="2000" dirty="0">
                <a:latin typeface="Arabic Typesetting" panose="03020402040406030203" pitchFamily="66" charset="-78"/>
                <a:cs typeface="Arabic Typesetting" panose="03020402040406030203" pitchFamily="66" charset="-78"/>
              </a:rPr>
              <a:t>Lipschitzallee</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و </a:t>
            </a:r>
            <a:r>
              <a:rPr lang="en-US" sz="2000" dirty="0">
                <a:latin typeface="Arabic Typesetting" panose="03020402040406030203" pitchFamily="66" charset="-78"/>
                <a:cs typeface="Arabic Typesetting" panose="03020402040406030203" pitchFamily="66" charset="-78"/>
              </a:rPr>
              <a:t>Wutzkyallee</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و </a:t>
            </a:r>
            <a:r>
              <a:rPr lang="en-US" sz="2000" dirty="0">
                <a:latin typeface="Arabic Typesetting" panose="03020402040406030203" pitchFamily="66" charset="-78"/>
                <a:cs typeface="Arabic Typesetting" panose="03020402040406030203" pitchFamily="66" charset="-78"/>
              </a:rPr>
              <a:t>Zwickauer Dam</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في غروبيوسشتات. تم بناء مرافق الإمداد المركزية للسكان حول المحطات الأربع. تم ربط امتداد خط مترو الأنفاق وطريقه أسفل الممر الأخضر </a:t>
            </a:r>
            <a:r>
              <a:rPr lang="en-US" sz="2000" dirty="0">
                <a:latin typeface="Arabic Typesetting" panose="03020402040406030203" pitchFamily="66" charset="-78"/>
                <a:cs typeface="Arabic Typesetting" panose="03020402040406030203" pitchFamily="66" charset="-78"/>
              </a:rPr>
              <a:t>Britz-Buckow-Rudow</a:t>
            </a:r>
            <a:r>
              <a:rPr lang="ar-SA" sz="2000" dirty="0">
                <a:latin typeface="Arabic Typesetting" panose="03020402040406030203" pitchFamily="66" charset="-78"/>
                <a:cs typeface="Arabic Typesetting" panose="03020402040406030203" pitchFamily="66" charset="-78"/>
              </a:rPr>
              <a:t> </a:t>
            </a:r>
            <a:r>
              <a:rPr lang="en-US" sz="2000" dirty="0">
                <a:latin typeface="Arabic Typesetting" panose="03020402040406030203" pitchFamily="66" charset="-78"/>
                <a:cs typeface="Arabic Typesetting" panose="03020402040406030203" pitchFamily="66" charset="-78"/>
              </a:rPr>
              <a:t> </a:t>
            </a:r>
            <a:r>
              <a:rPr lang="ar-SA" sz="2000" dirty="0">
                <a:latin typeface="Arabic Typesetting" panose="03020402040406030203" pitchFamily="66" charset="-78"/>
                <a:cs typeface="Arabic Typesetting" panose="03020402040406030203" pitchFamily="66" charset="-78"/>
              </a:rPr>
              <a:t>بتخطيط مدينة الأقمار الصناعية وتم التخطيط له منذ أواخر الخمسينيات وتم تنفيذه في أوائل الستينيات.</a:t>
            </a:r>
            <a:endParaRPr lang="en-US" sz="2000" dirty="0">
              <a:latin typeface="Arabic Typesetting" panose="03020402040406030203" pitchFamily="66" charset="-78"/>
              <a:cs typeface="Arabic Typesetting" panose="03020402040406030203" pitchFamily="66" charset="-78"/>
            </a:endParaRPr>
          </a:p>
        </p:txBody>
      </p:sp>
      <p:pic>
        <p:nvPicPr>
          <p:cNvPr id="12" name="Picture 11">
            <a:extLst>
              <a:ext uri="{FF2B5EF4-FFF2-40B4-BE49-F238E27FC236}">
                <a16:creationId xmlns:a16="http://schemas.microsoft.com/office/drawing/2014/main" id="{BF599D4B-B961-472C-8448-0284118641B4}"/>
              </a:ext>
            </a:extLst>
          </p:cNvPr>
          <p:cNvPicPr>
            <a:picLocks noChangeAspect="1"/>
          </p:cNvPicPr>
          <p:nvPr/>
        </p:nvPicPr>
        <p:blipFill>
          <a:blip r:embed="rId3"/>
          <a:stretch>
            <a:fillRect/>
          </a:stretch>
        </p:blipFill>
        <p:spPr>
          <a:xfrm>
            <a:off x="3259780" y="926672"/>
            <a:ext cx="2316681" cy="1737511"/>
          </a:xfrm>
          <a:prstGeom prst="rect">
            <a:avLst/>
          </a:prstGeom>
        </p:spPr>
      </p:pic>
      <p:pic>
        <p:nvPicPr>
          <p:cNvPr id="14" name="Picture 13">
            <a:extLst>
              <a:ext uri="{FF2B5EF4-FFF2-40B4-BE49-F238E27FC236}">
                <a16:creationId xmlns:a16="http://schemas.microsoft.com/office/drawing/2014/main" id="{BDF4822F-93A1-4138-8A46-65261666AA94}"/>
              </a:ext>
            </a:extLst>
          </p:cNvPr>
          <p:cNvPicPr>
            <a:picLocks noChangeAspect="1"/>
          </p:cNvPicPr>
          <p:nvPr/>
        </p:nvPicPr>
        <p:blipFill>
          <a:blip r:embed="rId4"/>
          <a:stretch>
            <a:fillRect/>
          </a:stretch>
        </p:blipFill>
        <p:spPr>
          <a:xfrm>
            <a:off x="3400000" y="2664183"/>
            <a:ext cx="2176461" cy="774259"/>
          </a:xfrm>
          <a:prstGeom prst="rect">
            <a:avLst/>
          </a:prstGeom>
        </p:spPr>
      </p:pic>
      <p:pic>
        <p:nvPicPr>
          <p:cNvPr id="16" name="Picture 15">
            <a:extLst>
              <a:ext uri="{FF2B5EF4-FFF2-40B4-BE49-F238E27FC236}">
                <a16:creationId xmlns:a16="http://schemas.microsoft.com/office/drawing/2014/main" id="{3DD34DC2-1A1E-43C9-9A58-3026A056C8D9}"/>
              </a:ext>
            </a:extLst>
          </p:cNvPr>
          <p:cNvPicPr>
            <a:picLocks noChangeAspect="1"/>
          </p:cNvPicPr>
          <p:nvPr/>
        </p:nvPicPr>
        <p:blipFill>
          <a:blip r:embed="rId5"/>
          <a:stretch>
            <a:fillRect/>
          </a:stretch>
        </p:blipFill>
        <p:spPr>
          <a:xfrm>
            <a:off x="6573398" y="4053250"/>
            <a:ext cx="1329043" cy="1774090"/>
          </a:xfrm>
          <a:prstGeom prst="rect">
            <a:avLst/>
          </a:prstGeom>
        </p:spPr>
      </p:pic>
      <p:pic>
        <p:nvPicPr>
          <p:cNvPr id="18" name="Picture 17">
            <a:extLst>
              <a:ext uri="{FF2B5EF4-FFF2-40B4-BE49-F238E27FC236}">
                <a16:creationId xmlns:a16="http://schemas.microsoft.com/office/drawing/2014/main" id="{011C0A28-A012-40B8-9D5E-4BF1177E5348}"/>
              </a:ext>
            </a:extLst>
          </p:cNvPr>
          <p:cNvPicPr>
            <a:picLocks noChangeAspect="1"/>
          </p:cNvPicPr>
          <p:nvPr/>
        </p:nvPicPr>
        <p:blipFill>
          <a:blip r:embed="rId6"/>
          <a:stretch>
            <a:fillRect/>
          </a:stretch>
        </p:blipFill>
        <p:spPr>
          <a:xfrm>
            <a:off x="6437625" y="5887974"/>
            <a:ext cx="2024047" cy="768163"/>
          </a:xfrm>
          <a:prstGeom prst="rect">
            <a:avLst/>
          </a:prstGeom>
        </p:spPr>
      </p:pic>
      <p:pic>
        <p:nvPicPr>
          <p:cNvPr id="20" name="Picture 19">
            <a:extLst>
              <a:ext uri="{FF2B5EF4-FFF2-40B4-BE49-F238E27FC236}">
                <a16:creationId xmlns:a16="http://schemas.microsoft.com/office/drawing/2014/main" id="{05477836-A44E-424F-AE92-905C16ED691B}"/>
              </a:ext>
            </a:extLst>
          </p:cNvPr>
          <p:cNvPicPr>
            <a:picLocks noChangeAspect="1"/>
          </p:cNvPicPr>
          <p:nvPr/>
        </p:nvPicPr>
        <p:blipFill>
          <a:blip r:embed="rId7"/>
          <a:stretch>
            <a:fillRect/>
          </a:stretch>
        </p:blipFill>
        <p:spPr>
          <a:xfrm>
            <a:off x="595032" y="962570"/>
            <a:ext cx="2316681" cy="1665713"/>
          </a:xfrm>
          <a:prstGeom prst="rect">
            <a:avLst/>
          </a:prstGeom>
        </p:spPr>
      </p:pic>
      <p:pic>
        <p:nvPicPr>
          <p:cNvPr id="22" name="Picture 21">
            <a:extLst>
              <a:ext uri="{FF2B5EF4-FFF2-40B4-BE49-F238E27FC236}">
                <a16:creationId xmlns:a16="http://schemas.microsoft.com/office/drawing/2014/main" id="{CBB8367A-8919-4F1F-B9CA-2C2FF07DF2F8}"/>
              </a:ext>
            </a:extLst>
          </p:cNvPr>
          <p:cNvPicPr>
            <a:picLocks noChangeAspect="1"/>
          </p:cNvPicPr>
          <p:nvPr/>
        </p:nvPicPr>
        <p:blipFill>
          <a:blip r:embed="rId8"/>
          <a:stretch>
            <a:fillRect/>
          </a:stretch>
        </p:blipFill>
        <p:spPr>
          <a:xfrm>
            <a:off x="646852" y="4098974"/>
            <a:ext cx="2213040" cy="1658256"/>
          </a:xfrm>
          <a:prstGeom prst="rect">
            <a:avLst/>
          </a:prstGeom>
        </p:spPr>
      </p:pic>
      <p:pic>
        <p:nvPicPr>
          <p:cNvPr id="24" name="Picture 23">
            <a:extLst>
              <a:ext uri="{FF2B5EF4-FFF2-40B4-BE49-F238E27FC236}">
                <a16:creationId xmlns:a16="http://schemas.microsoft.com/office/drawing/2014/main" id="{80C1B002-239D-4EED-88E8-496EB72AFF3B}"/>
              </a:ext>
            </a:extLst>
          </p:cNvPr>
          <p:cNvPicPr>
            <a:picLocks noChangeAspect="1"/>
          </p:cNvPicPr>
          <p:nvPr/>
        </p:nvPicPr>
        <p:blipFill>
          <a:blip r:embed="rId9"/>
          <a:stretch>
            <a:fillRect/>
          </a:stretch>
        </p:blipFill>
        <p:spPr>
          <a:xfrm>
            <a:off x="3336588" y="4028864"/>
            <a:ext cx="2682472" cy="1798476"/>
          </a:xfrm>
          <a:prstGeom prst="rect">
            <a:avLst/>
          </a:prstGeom>
        </p:spPr>
      </p:pic>
      <p:pic>
        <p:nvPicPr>
          <p:cNvPr id="26" name="Picture 25">
            <a:extLst>
              <a:ext uri="{FF2B5EF4-FFF2-40B4-BE49-F238E27FC236}">
                <a16:creationId xmlns:a16="http://schemas.microsoft.com/office/drawing/2014/main" id="{54EC91AD-2F9C-46AC-8F7A-860E868D8A23}"/>
              </a:ext>
            </a:extLst>
          </p:cNvPr>
          <p:cNvPicPr>
            <a:picLocks noChangeAspect="1"/>
          </p:cNvPicPr>
          <p:nvPr/>
        </p:nvPicPr>
        <p:blipFill>
          <a:blip r:embed="rId10"/>
          <a:stretch>
            <a:fillRect/>
          </a:stretch>
        </p:blipFill>
        <p:spPr>
          <a:xfrm>
            <a:off x="3413528" y="5893460"/>
            <a:ext cx="2682472" cy="1048603"/>
          </a:xfrm>
          <a:prstGeom prst="rect">
            <a:avLst/>
          </a:prstGeom>
        </p:spPr>
      </p:pic>
      <p:pic>
        <p:nvPicPr>
          <p:cNvPr id="28" name="Picture 27">
            <a:extLst>
              <a:ext uri="{FF2B5EF4-FFF2-40B4-BE49-F238E27FC236}">
                <a16:creationId xmlns:a16="http://schemas.microsoft.com/office/drawing/2014/main" id="{9060EEC7-964F-453C-8296-122CE49FEF18}"/>
              </a:ext>
            </a:extLst>
          </p:cNvPr>
          <p:cNvPicPr>
            <a:picLocks noChangeAspect="1"/>
          </p:cNvPicPr>
          <p:nvPr/>
        </p:nvPicPr>
        <p:blipFill>
          <a:blip r:embed="rId11"/>
          <a:stretch>
            <a:fillRect/>
          </a:stretch>
        </p:blipFill>
        <p:spPr>
          <a:xfrm>
            <a:off x="765735" y="2670279"/>
            <a:ext cx="2078916" cy="768163"/>
          </a:xfrm>
          <a:prstGeom prst="rect">
            <a:avLst/>
          </a:prstGeom>
        </p:spPr>
      </p:pic>
      <p:sp>
        <p:nvSpPr>
          <p:cNvPr id="32" name="TextBox 31">
            <a:extLst>
              <a:ext uri="{FF2B5EF4-FFF2-40B4-BE49-F238E27FC236}">
                <a16:creationId xmlns:a16="http://schemas.microsoft.com/office/drawing/2014/main" id="{201E43F5-E102-4AD6-8B39-6ED5897D2488}"/>
              </a:ext>
            </a:extLst>
          </p:cNvPr>
          <p:cNvSpPr txBox="1"/>
          <p:nvPr/>
        </p:nvSpPr>
        <p:spPr>
          <a:xfrm>
            <a:off x="430023" y="5827340"/>
            <a:ext cx="2829757" cy="923330"/>
          </a:xfrm>
          <a:prstGeom prst="rect">
            <a:avLst/>
          </a:prstGeom>
          <a:noFill/>
        </p:spPr>
        <p:txBody>
          <a:bodyPr wrap="square">
            <a:spAutoFit/>
          </a:bodyPr>
          <a:lstStyle/>
          <a:p>
            <a:pPr algn="ctr"/>
            <a:r>
              <a:rPr lang="en-US" dirty="0">
                <a:latin typeface="Arabic Typesetting" panose="03020402040406030203" pitchFamily="66" charset="-78"/>
                <a:cs typeface="Arabic Typesetting" panose="03020402040406030203" pitchFamily="66" charset="-78"/>
              </a:rPr>
              <a:t>Walter-Franck-Zeile </a:t>
            </a:r>
            <a:r>
              <a:rPr lang="ar-SA" dirty="0">
                <a:latin typeface="Arabic Typesetting" panose="03020402040406030203" pitchFamily="66" charset="-78"/>
                <a:cs typeface="Arabic Typesetting" panose="03020402040406030203" pitchFamily="66" charset="-78"/>
              </a:rPr>
              <a:t>يعد شارع المدخل إلى المباني السكنية الشاهقة المكونة من تسعة طوابق، ويتجه إلى الغرب باتجاه بستان رودور خلف المنازل.</a:t>
            </a:r>
          </a:p>
        </p:txBody>
      </p:sp>
    </p:spTree>
    <p:extLst>
      <p:ext uri="{BB962C8B-B14F-4D97-AF65-F5344CB8AC3E}">
        <p14:creationId xmlns:p14="http://schemas.microsoft.com/office/powerpoint/2010/main" val="35674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919521-CB0C-4B8F-9356-9984EB53C7E5}"/>
              </a:ext>
            </a:extLst>
          </p:cNvPr>
          <p:cNvSpPr txBox="1"/>
          <p:nvPr/>
        </p:nvSpPr>
        <p:spPr>
          <a:xfrm>
            <a:off x="3299426" y="926672"/>
            <a:ext cx="8447527" cy="5940088"/>
          </a:xfrm>
          <a:prstGeom prst="rect">
            <a:avLst/>
          </a:prstGeom>
          <a:noFill/>
        </p:spPr>
        <p:txBody>
          <a:bodyPr wrap="square">
            <a:spAutoFit/>
          </a:bodyPr>
          <a:lstStyle/>
          <a:p>
            <a:pPr algn="r" rtl="1"/>
            <a:r>
              <a:rPr lang="ar-SA" sz="2000" dirty="0">
                <a:latin typeface="Arabic Typesetting" panose="03020402040406030203" pitchFamily="66" charset="-78"/>
                <a:cs typeface="Arabic Typesetting" panose="03020402040406030203" pitchFamily="66" charset="-78"/>
              </a:rPr>
              <a:t>كانت هناك مشاكل في غروبيوسشتات نظرا لأن الحي قد تم بناؤه بالكامل تقريبا في مساكن اجتماعية فقد تم "تعيين" السكان الأوائل إلى حد كبير. كان الكثيرون ينقلون مستأجرين من مناطق اخرى كويدينج ونورد نيوكولن وكروزبرغ  الذين هُدمت شققهم القديمة. لقد كانوا متحمسين لراحة المعيشة الجديدة مع الحمام والتدفئة المركزية والمصعد، ولكن نظرا لأنهم لم ينتقلوا إلى هنا طواعية كان من الصعب عليهم الشعور بأنهم في المنزل في جو مختلف تمامًا في ضواحي المدينة. فقد ذكرت صحيفة بيلد في عام 1967 "الكثير من الملل". </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كما تسبب المزيد من مساحة المعيشة في مزيد من المشاكل لم تواكب البنية التحتية والمدارس ورياض الأطفال والمتاجر والمناطق العامة التكثيف في البداية لأن المساحة المطلوبة لها لم تكن مخططة. حدثت عمليات التزييف اللاحقة وفي السبعينيات من القرن الماضي فقدت المنطقة سمعتها. أصبحت معروفة على الصعيد الوطني من خلال مدمنة المخدرات كريستيان إف التي نشأت فيها  ونشرت كتاب</a:t>
            </a:r>
            <a:r>
              <a:rPr lang="en-US" sz="2000" dirty="0" err="1">
                <a:latin typeface="Arabic Typesetting" panose="03020402040406030203" pitchFamily="66" charset="-78"/>
                <a:cs typeface="Arabic Typesetting" panose="03020402040406030203" pitchFamily="66" charset="-78"/>
              </a:rPr>
              <a:t>Wir</a:t>
            </a:r>
            <a:r>
              <a:rPr lang="en-US" sz="2000" dirty="0">
                <a:latin typeface="Arabic Typesetting" panose="03020402040406030203" pitchFamily="66" charset="-78"/>
                <a:cs typeface="Arabic Typesetting" panose="03020402040406030203" pitchFamily="66" charset="-78"/>
              </a:rPr>
              <a:t> Kinder </a:t>
            </a:r>
            <a:r>
              <a:rPr lang="en-US" sz="2000" dirty="0" err="1">
                <a:latin typeface="Arabic Typesetting" panose="03020402040406030203" pitchFamily="66" charset="-78"/>
                <a:cs typeface="Arabic Typesetting" panose="03020402040406030203" pitchFamily="66" charset="-78"/>
              </a:rPr>
              <a:t>vom</a:t>
            </a:r>
            <a:r>
              <a:rPr lang="en-US" sz="2000" dirty="0">
                <a:latin typeface="Arabic Typesetting" panose="03020402040406030203" pitchFamily="66" charset="-78"/>
                <a:cs typeface="Arabic Typesetting" panose="03020402040406030203" pitchFamily="66" charset="-78"/>
              </a:rPr>
              <a:t> </a:t>
            </a:r>
            <a:r>
              <a:rPr lang="en-US" sz="2000" dirty="0" err="1">
                <a:latin typeface="Arabic Typesetting" panose="03020402040406030203" pitchFamily="66" charset="-78"/>
                <a:cs typeface="Arabic Typesetting" panose="03020402040406030203" pitchFamily="66" charset="-78"/>
              </a:rPr>
              <a:t>Bahnhof</a:t>
            </a:r>
            <a:r>
              <a:rPr lang="en-US" sz="2000" dirty="0">
                <a:latin typeface="Arabic Typesetting" panose="03020402040406030203" pitchFamily="66" charset="-78"/>
                <a:cs typeface="Arabic Typesetting" panose="03020402040406030203" pitchFamily="66" charset="-78"/>
              </a:rPr>
              <a:t> Zoo   </a:t>
            </a:r>
            <a:r>
              <a:rPr lang="ar-SA" sz="2000" dirty="0">
                <a:latin typeface="Arabic Typesetting" panose="03020402040406030203" pitchFamily="66" charset="-78"/>
                <a:cs typeface="Arabic Typesetting" panose="03020402040406030203" pitchFamily="66" charset="-78"/>
              </a:rPr>
              <a:t>في عام 1981 يرسم أيضا صورة جذرية. وتصف المستوطنة بأنها تراكم غير إنساني للخرسانة، حيث يُمنع الأطفال من اللعب في المروج ، ولا تتاح للشباب فرصة لقضاء أوقات فراغهم. ألقت بعض اللوم على غروبيوسشتات لانزلاقها إلى إدمان المخدرات.</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كانت هناك مشاكل مع القمامة والإهمال بين الألمان والأجانب، واضطرب السلام الاجتماعي. بعد سقوط الجدار تغيرت الأمور حيث انتقل سكان برلين وقطعت الإعانات المقدمة من مجلس الشيوخ، وانتقل العديد من مواطني ألمانيا الديمقراطية السابقين إلى الشقق. وفتح الجدا، لم تتحسن الأمور في البداية. أولئك الذين يستطيعون تحمل تكاليفها يمكنهم الآن الابتعاد ، لكن كبار السن والفقراء والمهاجرين بقوا. كانت هناك إدارة حي في غروبيوسشتات لأكثر من عشر سنوات. لقد أصبح الكثير أفضل وأجمل وأنظف وأكثر هدوءًا منذ ذلك الحين - ولكن ليس كل شيء يسير كما هو مخطط له ولم يعد إسكانًا اجتماعيًا.</a:t>
            </a:r>
          </a:p>
          <a:p>
            <a:pPr algn="r" rtl="1"/>
            <a:endParaRPr lang="ar-SA" sz="2000" dirty="0">
              <a:latin typeface="Arabic Typesetting" panose="03020402040406030203" pitchFamily="66" charset="-78"/>
              <a:cs typeface="Arabic Typesetting" panose="03020402040406030203" pitchFamily="66" charset="-78"/>
            </a:endParaRPr>
          </a:p>
          <a:p>
            <a:pPr algn="r" rtl="1"/>
            <a:r>
              <a:rPr lang="ar-SA" sz="2000" dirty="0">
                <a:latin typeface="Arabic Typesetting" panose="03020402040406030203" pitchFamily="66" charset="-78"/>
                <a:cs typeface="Arabic Typesetting" panose="03020402040406030203" pitchFamily="66" charset="-78"/>
              </a:rPr>
              <a:t>كانت المشاكل الرئيسية هنا هي الجوار المتغير ، وانها مخفية وليست مفتوحة، والعجز التعليمي لدى السكان،الفقر، وايضا يوجد هناك الكثير من العنصرية. </a:t>
            </a:r>
          </a:p>
          <a:p>
            <a:pPr algn="r" rtl="1"/>
            <a:endParaRPr lang="en-US" sz="2000" dirty="0">
              <a:latin typeface="Arabic Typesetting" panose="03020402040406030203" pitchFamily="66" charset="-78"/>
              <a:cs typeface="Arabic Typesetting" panose="03020402040406030203" pitchFamily="66" charset="-78"/>
            </a:endParaRPr>
          </a:p>
          <a:p>
            <a:pPr algn="r" rtl="1"/>
            <a:endParaRPr lang="ar-SA" sz="2000" dirty="0">
              <a:latin typeface="Arabic Typesetting" panose="03020402040406030203" pitchFamily="66" charset="-78"/>
              <a:cs typeface="Arabic Typesetting" panose="03020402040406030203" pitchFamily="66" charset="-78"/>
            </a:endParaRPr>
          </a:p>
        </p:txBody>
      </p:sp>
      <p:pic>
        <p:nvPicPr>
          <p:cNvPr id="5" name="Picture 4">
            <a:extLst>
              <a:ext uri="{FF2B5EF4-FFF2-40B4-BE49-F238E27FC236}">
                <a16:creationId xmlns:a16="http://schemas.microsoft.com/office/drawing/2014/main" id="{FB7A4E2A-58BE-4070-8CF6-C40C3FB41806}"/>
              </a:ext>
            </a:extLst>
          </p:cNvPr>
          <p:cNvPicPr>
            <a:picLocks noChangeAspect="1"/>
          </p:cNvPicPr>
          <p:nvPr/>
        </p:nvPicPr>
        <p:blipFill>
          <a:blip r:embed="rId2"/>
          <a:stretch>
            <a:fillRect/>
          </a:stretch>
        </p:blipFill>
        <p:spPr>
          <a:xfrm>
            <a:off x="11301907" y="0"/>
            <a:ext cx="890093" cy="926672"/>
          </a:xfrm>
          <a:prstGeom prst="rect">
            <a:avLst/>
          </a:prstGeom>
        </p:spPr>
      </p:pic>
      <p:sp>
        <p:nvSpPr>
          <p:cNvPr id="6" name="TextBox 5">
            <a:extLst>
              <a:ext uri="{FF2B5EF4-FFF2-40B4-BE49-F238E27FC236}">
                <a16:creationId xmlns:a16="http://schemas.microsoft.com/office/drawing/2014/main" id="{A2C41740-9FB4-4CB2-B4A8-E59C5D480E13}"/>
              </a:ext>
            </a:extLst>
          </p:cNvPr>
          <p:cNvSpPr txBox="1"/>
          <p:nvPr/>
        </p:nvSpPr>
        <p:spPr>
          <a:xfrm>
            <a:off x="8540317" y="344981"/>
            <a:ext cx="2761589" cy="523220"/>
          </a:xfrm>
          <a:prstGeom prst="rect">
            <a:avLst/>
          </a:prstGeom>
          <a:noFill/>
        </p:spPr>
        <p:txBody>
          <a:bodyPr wrap="square" rtlCol="0">
            <a:spAutoFit/>
          </a:bodyPr>
          <a:lstStyle/>
          <a:p>
            <a:pPr algn="r" rtl="1"/>
            <a:r>
              <a:rPr lang="ar-SA" sz="2800" dirty="0">
                <a:latin typeface="Arabic Typesetting" panose="03020402040406030203" pitchFamily="66" charset="-78"/>
                <a:cs typeface="Arabic Typesetting" panose="03020402040406030203" pitchFamily="66" charset="-78"/>
              </a:rPr>
              <a:t>المشاكل التي واجهت المشروع </a:t>
            </a:r>
            <a:endParaRPr lang="en-US" sz="2800" dirty="0">
              <a:latin typeface="Arabic Typesetting" panose="03020402040406030203" pitchFamily="66" charset="-78"/>
              <a:cs typeface="Arabic Typesetting" panose="03020402040406030203" pitchFamily="66" charset="-78"/>
            </a:endParaRPr>
          </a:p>
        </p:txBody>
      </p:sp>
      <p:pic>
        <p:nvPicPr>
          <p:cNvPr id="5122" name="Picture 2" descr="Hochhaus in der Gropiusstadt">
            <a:extLst>
              <a:ext uri="{FF2B5EF4-FFF2-40B4-BE49-F238E27FC236}">
                <a16:creationId xmlns:a16="http://schemas.microsoft.com/office/drawing/2014/main" id="{FA7A5026-3B8D-4AE6-A977-B65EC2669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47" y="2646884"/>
            <a:ext cx="22193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31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1F73D-A418-4AC7-BF82-70AC088B38B7}"/>
              </a:ext>
            </a:extLst>
          </p:cNvPr>
          <p:cNvSpPr txBox="1"/>
          <p:nvPr/>
        </p:nvSpPr>
        <p:spPr>
          <a:xfrm>
            <a:off x="5541337" y="799717"/>
            <a:ext cx="6258756" cy="1631216"/>
          </a:xfrm>
          <a:prstGeom prst="rect">
            <a:avLst/>
          </a:prstGeom>
          <a:noFill/>
        </p:spPr>
        <p:txBody>
          <a:bodyPr wrap="square">
            <a:spAutoFit/>
          </a:bodyPr>
          <a:lstStyle/>
          <a:p>
            <a:pPr algn="r" rtl="1"/>
            <a:r>
              <a:rPr lang="ar-SA" sz="2000" dirty="0">
                <a:latin typeface="Arabic Typesetting" panose="03020402040406030203" pitchFamily="66" charset="-78"/>
                <a:cs typeface="Arabic Typesetting" panose="03020402040406030203" pitchFamily="66" charset="-78"/>
              </a:rPr>
              <a:t>على الرغم من وجود الكثير من المساحات الخضراء الجميلة، لم تكن هناك حياة في الشوارع - لا عمل،لا مطاعم.</a:t>
            </a:r>
          </a:p>
          <a:p>
            <a:pPr algn="r" rtl="1"/>
            <a:r>
              <a:rPr lang="ar-SA" sz="2000" dirty="0">
                <a:latin typeface="Arabic Typesetting" panose="03020402040406030203" pitchFamily="66" charset="-78"/>
                <a:cs typeface="Arabic Typesetting" panose="03020402040406030203" pitchFamily="66" charset="-78"/>
              </a:rPr>
              <a:t>لا أحد يعمل في غروبيوسشتات على ما يبدو، لأنه لا يكاد يوجد مكان للعمل فيه. باستثناء محطة وقود وربما بعض المقاهي أو المخابز لم يكن هناك سوى قدر كبير من العدم في غروبيوسشتات. كان من الخطأ تهتم إدارة بناء غروبيوسشتات فقط بأموال دعم الإسكان ، وليس من خلال ميزانية التنمية الحضرية لأن جمعيات الإسكان تريد فقط بناء مساحة معيشية، وليس أعمال تجارية.</a:t>
            </a:r>
            <a:endParaRPr lang="en-US" sz="2000" dirty="0">
              <a:latin typeface="Arabic Typesetting" panose="03020402040406030203" pitchFamily="66" charset="-78"/>
              <a:cs typeface="Arabic Typesetting" panose="03020402040406030203" pitchFamily="66" charset="-78"/>
            </a:endParaRPr>
          </a:p>
        </p:txBody>
      </p:sp>
      <p:pic>
        <p:nvPicPr>
          <p:cNvPr id="9" name="Picture 8">
            <a:extLst>
              <a:ext uri="{FF2B5EF4-FFF2-40B4-BE49-F238E27FC236}">
                <a16:creationId xmlns:a16="http://schemas.microsoft.com/office/drawing/2014/main" id="{F7ADF820-4935-48FF-AD02-3329CD7C2548}"/>
              </a:ext>
            </a:extLst>
          </p:cNvPr>
          <p:cNvPicPr>
            <a:picLocks noChangeAspect="1"/>
          </p:cNvPicPr>
          <p:nvPr/>
        </p:nvPicPr>
        <p:blipFill rotWithShape="1">
          <a:blip r:embed="rId2">
            <a:extLst>
              <a:ext uri="{28A0092B-C50C-407E-A947-70E740481C1C}">
                <a14:useLocalDpi xmlns:a14="http://schemas.microsoft.com/office/drawing/2010/main" val="0"/>
              </a:ext>
            </a:extLst>
          </a:blip>
          <a:srcRect l="32545" t="20591" r="44433" b="48429"/>
          <a:stretch/>
        </p:blipFill>
        <p:spPr>
          <a:xfrm>
            <a:off x="3095510" y="2560981"/>
            <a:ext cx="2293454" cy="1736038"/>
          </a:xfrm>
          <a:prstGeom prst="rect">
            <a:avLst/>
          </a:prstGeom>
        </p:spPr>
      </p:pic>
      <p:pic>
        <p:nvPicPr>
          <p:cNvPr id="11" name="Picture 10">
            <a:extLst>
              <a:ext uri="{FF2B5EF4-FFF2-40B4-BE49-F238E27FC236}">
                <a16:creationId xmlns:a16="http://schemas.microsoft.com/office/drawing/2014/main" id="{89661E08-50BF-404D-B9C1-DF2A3F25B30C}"/>
              </a:ext>
            </a:extLst>
          </p:cNvPr>
          <p:cNvPicPr>
            <a:picLocks noChangeAspect="1"/>
          </p:cNvPicPr>
          <p:nvPr/>
        </p:nvPicPr>
        <p:blipFill rotWithShape="1">
          <a:blip r:embed="rId3"/>
          <a:srcRect l="51402" r="1825" b="52142"/>
          <a:stretch/>
        </p:blipFill>
        <p:spPr>
          <a:xfrm>
            <a:off x="429088" y="2560982"/>
            <a:ext cx="2272684" cy="1736037"/>
          </a:xfrm>
          <a:prstGeom prst="rect">
            <a:avLst/>
          </a:prstGeom>
        </p:spPr>
      </p:pic>
      <p:pic>
        <p:nvPicPr>
          <p:cNvPr id="13" name="Picture 12">
            <a:extLst>
              <a:ext uri="{FF2B5EF4-FFF2-40B4-BE49-F238E27FC236}">
                <a16:creationId xmlns:a16="http://schemas.microsoft.com/office/drawing/2014/main" id="{7308E078-FD40-48F4-A8E9-7084F79063B7}"/>
              </a:ext>
            </a:extLst>
          </p:cNvPr>
          <p:cNvPicPr>
            <a:picLocks noChangeAspect="1"/>
          </p:cNvPicPr>
          <p:nvPr/>
        </p:nvPicPr>
        <p:blipFill rotWithShape="1">
          <a:blip r:embed="rId3"/>
          <a:srcRect t="52142"/>
          <a:stretch/>
        </p:blipFill>
        <p:spPr>
          <a:xfrm>
            <a:off x="358067" y="4673354"/>
            <a:ext cx="5110413" cy="1825888"/>
          </a:xfrm>
          <a:prstGeom prst="rect">
            <a:avLst/>
          </a:prstGeom>
        </p:spPr>
      </p:pic>
      <p:pic>
        <p:nvPicPr>
          <p:cNvPr id="15" name="Picture 14">
            <a:extLst>
              <a:ext uri="{FF2B5EF4-FFF2-40B4-BE49-F238E27FC236}">
                <a16:creationId xmlns:a16="http://schemas.microsoft.com/office/drawing/2014/main" id="{45ECDE47-4DB0-4A55-8545-F944955E8D7D}"/>
              </a:ext>
            </a:extLst>
          </p:cNvPr>
          <p:cNvPicPr>
            <a:picLocks noChangeAspect="1"/>
          </p:cNvPicPr>
          <p:nvPr/>
        </p:nvPicPr>
        <p:blipFill>
          <a:blip r:embed="rId4"/>
          <a:stretch>
            <a:fillRect/>
          </a:stretch>
        </p:blipFill>
        <p:spPr>
          <a:xfrm>
            <a:off x="5978012" y="2620281"/>
            <a:ext cx="5385406" cy="3878961"/>
          </a:xfrm>
          <a:prstGeom prst="rect">
            <a:avLst/>
          </a:prstGeom>
        </p:spPr>
      </p:pic>
    </p:spTree>
    <p:extLst>
      <p:ext uri="{BB962C8B-B14F-4D97-AF65-F5344CB8AC3E}">
        <p14:creationId xmlns:p14="http://schemas.microsoft.com/office/powerpoint/2010/main" val="6473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0-10-25 at 4.43.06 PM">
            <a:hlinkClick r:id="" action="ppaction://media"/>
            <a:extLst>
              <a:ext uri="{FF2B5EF4-FFF2-40B4-BE49-F238E27FC236}">
                <a16:creationId xmlns:a16="http://schemas.microsoft.com/office/drawing/2014/main" id="{95017E32-8799-479C-9487-207136BAA6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629" r="8655"/>
          <a:stretch/>
        </p:blipFill>
        <p:spPr>
          <a:xfrm>
            <a:off x="843090" y="358671"/>
            <a:ext cx="7793546" cy="4266595"/>
          </a:xfrm>
          <a:prstGeom prst="rect">
            <a:avLst/>
          </a:prstGeom>
        </p:spPr>
      </p:pic>
      <p:sp>
        <p:nvSpPr>
          <p:cNvPr id="4" name="TextBox 3">
            <a:extLst>
              <a:ext uri="{FF2B5EF4-FFF2-40B4-BE49-F238E27FC236}">
                <a16:creationId xmlns:a16="http://schemas.microsoft.com/office/drawing/2014/main" id="{2280DD33-3B83-46D5-981F-E11061CAC807}"/>
              </a:ext>
            </a:extLst>
          </p:cNvPr>
          <p:cNvSpPr txBox="1"/>
          <p:nvPr/>
        </p:nvSpPr>
        <p:spPr>
          <a:xfrm>
            <a:off x="9234547" y="527346"/>
            <a:ext cx="2433960" cy="1754326"/>
          </a:xfrm>
          <a:prstGeom prst="rect">
            <a:avLst/>
          </a:prstGeom>
          <a:noFill/>
        </p:spPr>
        <p:txBody>
          <a:bodyPr wrap="square">
            <a:spAutoFit/>
          </a:bodyPr>
          <a:lstStyle/>
          <a:p>
            <a:pPr algn="r" rtl="1"/>
            <a:r>
              <a:rPr lang="ar-SA" dirty="0">
                <a:latin typeface="Arabic Typesetting" panose="03020402040406030203" pitchFamily="66" charset="-78"/>
                <a:cs typeface="Arabic Typesetting" panose="03020402040406030203" pitchFamily="66" charset="-78"/>
              </a:rPr>
              <a:t>- تمويل المشروع 11851000 يورو</a:t>
            </a:r>
          </a:p>
          <a:p>
            <a:pPr algn="r" rtl="1"/>
            <a:r>
              <a:rPr lang="ar-SA" dirty="0">
                <a:latin typeface="Arabic Typesetting" panose="03020402040406030203" pitchFamily="66" charset="-78"/>
                <a:cs typeface="Arabic Typesetting" panose="03020402040406030203" pitchFamily="66" charset="-78"/>
              </a:rPr>
              <a:t>- المساحة 140.14 هكتار</a:t>
            </a:r>
          </a:p>
          <a:p>
            <a:pPr algn="r" rtl="1"/>
            <a:r>
              <a:rPr lang="ar-SA" dirty="0">
                <a:latin typeface="Arabic Typesetting" panose="03020402040406030203" pitchFamily="66" charset="-78"/>
                <a:cs typeface="Arabic Typesetting" panose="03020402040406030203" pitchFamily="66" charset="-78"/>
              </a:rPr>
              <a:t>- السكان  37630 نسمة (حسب احصائية 31.12.2019).</a:t>
            </a:r>
          </a:p>
          <a:p>
            <a:pPr marL="285750" indent="-285750" algn="r" rtl="1">
              <a:buFontTx/>
              <a:buChar char="-"/>
            </a:pPr>
            <a:r>
              <a:rPr lang="ar-SA" dirty="0">
                <a:latin typeface="Arabic Typesetting" panose="03020402040406030203" pitchFamily="66" charset="-78"/>
                <a:cs typeface="Arabic Typesetting" panose="03020402040406030203" pitchFamily="66" charset="-78"/>
              </a:rPr>
              <a:t>السكان من أصول مهاجرة 54.13٪</a:t>
            </a:r>
          </a:p>
          <a:p>
            <a:pPr marL="285750" indent="-285750" algn="r" rtl="1">
              <a:buFontTx/>
              <a:buChar char="-"/>
            </a:pPr>
            <a:r>
              <a:rPr lang="ar-SA" dirty="0">
                <a:latin typeface="Arabic Typesetting" panose="03020402040406030203" pitchFamily="66" charset="-78"/>
                <a:cs typeface="Arabic Typesetting" panose="03020402040406030203" pitchFamily="66" charset="-78"/>
              </a:rPr>
              <a:t>معدل البطالة 5.13٪.</a:t>
            </a:r>
          </a:p>
        </p:txBody>
      </p:sp>
      <p:sp>
        <p:nvSpPr>
          <p:cNvPr id="5" name="TextBox 4">
            <a:extLst>
              <a:ext uri="{FF2B5EF4-FFF2-40B4-BE49-F238E27FC236}">
                <a16:creationId xmlns:a16="http://schemas.microsoft.com/office/drawing/2014/main" id="{EAC650A2-3999-4410-80BC-9046E173E445}"/>
              </a:ext>
            </a:extLst>
          </p:cNvPr>
          <p:cNvSpPr txBox="1"/>
          <p:nvPr/>
        </p:nvSpPr>
        <p:spPr>
          <a:xfrm>
            <a:off x="5825971" y="5760665"/>
            <a:ext cx="5842536" cy="738664"/>
          </a:xfrm>
          <a:prstGeom prst="rect">
            <a:avLst/>
          </a:prstGeom>
          <a:noFill/>
        </p:spPr>
        <p:txBody>
          <a:bodyPr wrap="square">
            <a:spAutoFit/>
          </a:bodyPr>
          <a:lstStyle/>
          <a:p>
            <a:r>
              <a:rPr lang="en-US" sz="1400" dirty="0"/>
              <a:t>https://www.dw.com/ar/%D8%AD%D9%8A-%D8%BA%D8%B1%D9%88%D8%A8%D9%8A%D9%88%D8%B3-%D9%81%D9%8A-%D8%A8%D8%B1%D9%84%D9%8A%D9%86/av-16254653</a:t>
            </a:r>
          </a:p>
        </p:txBody>
      </p:sp>
      <p:sp>
        <p:nvSpPr>
          <p:cNvPr id="6" name="TextBox 5">
            <a:extLst>
              <a:ext uri="{FF2B5EF4-FFF2-40B4-BE49-F238E27FC236}">
                <a16:creationId xmlns:a16="http://schemas.microsoft.com/office/drawing/2014/main" id="{338A49D1-E670-42B4-B953-DBDA89D65E37}"/>
              </a:ext>
            </a:extLst>
          </p:cNvPr>
          <p:cNvSpPr txBox="1"/>
          <p:nvPr/>
        </p:nvSpPr>
        <p:spPr>
          <a:xfrm>
            <a:off x="10040934" y="5391333"/>
            <a:ext cx="1627573" cy="369332"/>
          </a:xfrm>
          <a:prstGeom prst="rect">
            <a:avLst/>
          </a:prstGeom>
          <a:noFill/>
        </p:spPr>
        <p:txBody>
          <a:bodyPr wrap="square" rtlCol="0">
            <a:spAutoFit/>
          </a:bodyPr>
          <a:lstStyle/>
          <a:p>
            <a:pPr algn="r" rtl="1"/>
            <a:r>
              <a:rPr lang="ar-SA" dirty="0">
                <a:latin typeface="Arabic Typesetting" panose="03020402040406030203" pitchFamily="66" charset="-78"/>
                <a:cs typeface="Arabic Typesetting" panose="03020402040406030203" pitchFamily="66" charset="-78"/>
              </a:rPr>
              <a:t>مصدر الفيديو </a:t>
            </a:r>
            <a:endParaRPr lang="en-US"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4540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39C01-8BB5-43EC-B3FD-24EBD6D05EE2}"/>
              </a:ext>
            </a:extLst>
          </p:cNvPr>
          <p:cNvPicPr>
            <a:picLocks noChangeAspect="1"/>
          </p:cNvPicPr>
          <p:nvPr/>
        </p:nvPicPr>
        <p:blipFill>
          <a:blip r:embed="rId2"/>
          <a:stretch>
            <a:fillRect/>
          </a:stretch>
        </p:blipFill>
        <p:spPr>
          <a:xfrm>
            <a:off x="11301907" y="0"/>
            <a:ext cx="890093" cy="926672"/>
          </a:xfrm>
          <a:prstGeom prst="rect">
            <a:avLst/>
          </a:prstGeom>
        </p:spPr>
      </p:pic>
      <p:sp>
        <p:nvSpPr>
          <p:cNvPr id="6" name="TextBox 5">
            <a:extLst>
              <a:ext uri="{FF2B5EF4-FFF2-40B4-BE49-F238E27FC236}">
                <a16:creationId xmlns:a16="http://schemas.microsoft.com/office/drawing/2014/main" id="{7F04699F-39C7-474D-8793-6FD0D12870C6}"/>
              </a:ext>
            </a:extLst>
          </p:cNvPr>
          <p:cNvSpPr txBox="1"/>
          <p:nvPr/>
        </p:nvSpPr>
        <p:spPr>
          <a:xfrm>
            <a:off x="7741645" y="403452"/>
            <a:ext cx="3293616" cy="523220"/>
          </a:xfrm>
          <a:prstGeom prst="rect">
            <a:avLst/>
          </a:prstGeom>
          <a:noFill/>
        </p:spPr>
        <p:txBody>
          <a:bodyPr wrap="square" rtlCol="0">
            <a:spAutoFit/>
          </a:bodyPr>
          <a:lstStyle/>
          <a:p>
            <a:pPr algn="r" rtl="1"/>
            <a:r>
              <a:rPr lang="ar-SA" sz="2800" b="1" dirty="0">
                <a:latin typeface="Arabic Typesetting" panose="03020402040406030203" pitchFamily="66" charset="-78"/>
                <a:cs typeface="Arabic Typesetting" panose="03020402040406030203" pitchFamily="66" charset="-78"/>
              </a:rPr>
              <a:t>المصادر</a:t>
            </a:r>
            <a:endParaRPr lang="en-US" sz="2800" b="1" dirty="0">
              <a:latin typeface="Arabic Typesetting" panose="03020402040406030203" pitchFamily="66" charset="-78"/>
              <a:cs typeface="Arabic Typesetting" panose="03020402040406030203" pitchFamily="66" charset="-78"/>
            </a:endParaRPr>
          </a:p>
        </p:txBody>
      </p:sp>
      <p:pic>
        <p:nvPicPr>
          <p:cNvPr id="8" name="Picture 7">
            <a:extLst>
              <a:ext uri="{FF2B5EF4-FFF2-40B4-BE49-F238E27FC236}">
                <a16:creationId xmlns:a16="http://schemas.microsoft.com/office/drawing/2014/main" id="{F25DED18-0014-400B-A820-243152AFACB1}"/>
              </a:ext>
            </a:extLst>
          </p:cNvPr>
          <p:cNvPicPr>
            <a:picLocks noChangeAspect="1"/>
          </p:cNvPicPr>
          <p:nvPr/>
        </p:nvPicPr>
        <p:blipFill>
          <a:blip r:embed="rId3"/>
          <a:stretch>
            <a:fillRect/>
          </a:stretch>
        </p:blipFill>
        <p:spPr>
          <a:xfrm>
            <a:off x="106531" y="4012175"/>
            <a:ext cx="7412855" cy="2514199"/>
          </a:xfrm>
          <a:prstGeom prst="rect">
            <a:avLst/>
          </a:prstGeom>
        </p:spPr>
      </p:pic>
      <p:sp>
        <p:nvSpPr>
          <p:cNvPr id="12" name="TextBox 11">
            <a:extLst>
              <a:ext uri="{FF2B5EF4-FFF2-40B4-BE49-F238E27FC236}">
                <a16:creationId xmlns:a16="http://schemas.microsoft.com/office/drawing/2014/main" id="{B71B7426-AD68-436B-A7D9-4207F7ECB6C0}"/>
              </a:ext>
            </a:extLst>
          </p:cNvPr>
          <p:cNvSpPr txBox="1"/>
          <p:nvPr/>
        </p:nvSpPr>
        <p:spPr>
          <a:xfrm>
            <a:off x="488269" y="3104825"/>
            <a:ext cx="6094520" cy="307777"/>
          </a:xfrm>
          <a:prstGeom prst="rect">
            <a:avLst/>
          </a:prstGeom>
          <a:noFill/>
        </p:spPr>
        <p:txBody>
          <a:bodyPr wrap="square">
            <a:spAutoFit/>
          </a:bodyPr>
          <a:lstStyle/>
          <a:p>
            <a:r>
              <a:rPr lang="en-US" sz="1400" dirty="0"/>
              <a:t>https://www.berliner-mieterverein.de/magazin/online/mm0912/091220.htm</a:t>
            </a:r>
          </a:p>
        </p:txBody>
      </p:sp>
      <p:sp>
        <p:nvSpPr>
          <p:cNvPr id="14" name="TextBox 13">
            <a:extLst>
              <a:ext uri="{FF2B5EF4-FFF2-40B4-BE49-F238E27FC236}">
                <a16:creationId xmlns:a16="http://schemas.microsoft.com/office/drawing/2014/main" id="{321F8A46-E96F-4944-9ED4-F4AD152FC89D}"/>
              </a:ext>
            </a:extLst>
          </p:cNvPr>
          <p:cNvSpPr txBox="1"/>
          <p:nvPr/>
        </p:nvSpPr>
        <p:spPr>
          <a:xfrm>
            <a:off x="488269" y="2436136"/>
            <a:ext cx="6094520" cy="523220"/>
          </a:xfrm>
          <a:prstGeom prst="rect">
            <a:avLst/>
          </a:prstGeom>
          <a:noFill/>
        </p:spPr>
        <p:txBody>
          <a:bodyPr wrap="square">
            <a:spAutoFit/>
          </a:bodyPr>
          <a:lstStyle/>
          <a:p>
            <a:r>
              <a:rPr lang="en-US" sz="1400" dirty="0"/>
              <a:t>https://www.stadtentwicklung.berlin.de/wohnen/quartiersmanagement/de/gropius/index.shtml</a:t>
            </a:r>
          </a:p>
        </p:txBody>
      </p:sp>
      <p:sp>
        <p:nvSpPr>
          <p:cNvPr id="16" name="TextBox 15">
            <a:extLst>
              <a:ext uri="{FF2B5EF4-FFF2-40B4-BE49-F238E27FC236}">
                <a16:creationId xmlns:a16="http://schemas.microsoft.com/office/drawing/2014/main" id="{4F90EA8F-3592-4A70-ABED-98ACB49C5680}"/>
              </a:ext>
            </a:extLst>
          </p:cNvPr>
          <p:cNvSpPr txBox="1"/>
          <p:nvPr/>
        </p:nvSpPr>
        <p:spPr>
          <a:xfrm>
            <a:off x="488269" y="4141634"/>
            <a:ext cx="6094520" cy="307777"/>
          </a:xfrm>
          <a:prstGeom prst="rect">
            <a:avLst/>
          </a:prstGeom>
          <a:noFill/>
        </p:spPr>
        <p:txBody>
          <a:bodyPr wrap="square">
            <a:spAutoFit/>
          </a:bodyPr>
          <a:lstStyle/>
          <a:p>
            <a:r>
              <a:rPr lang="en-US" sz="1400" dirty="0"/>
              <a:t>https://iw-up.com/projekte/studie/studie-gropiusstadt/</a:t>
            </a:r>
          </a:p>
        </p:txBody>
      </p:sp>
      <p:sp>
        <p:nvSpPr>
          <p:cNvPr id="18" name="TextBox 17">
            <a:extLst>
              <a:ext uri="{FF2B5EF4-FFF2-40B4-BE49-F238E27FC236}">
                <a16:creationId xmlns:a16="http://schemas.microsoft.com/office/drawing/2014/main" id="{A641FB27-4337-4F44-95ED-D752BE149A93}"/>
              </a:ext>
            </a:extLst>
          </p:cNvPr>
          <p:cNvSpPr txBox="1"/>
          <p:nvPr/>
        </p:nvSpPr>
        <p:spPr>
          <a:xfrm>
            <a:off x="488269" y="3589729"/>
            <a:ext cx="6094520" cy="307777"/>
          </a:xfrm>
          <a:prstGeom prst="rect">
            <a:avLst/>
          </a:prstGeom>
          <a:noFill/>
        </p:spPr>
        <p:txBody>
          <a:bodyPr wrap="square">
            <a:spAutoFit/>
          </a:bodyPr>
          <a:lstStyle/>
          <a:p>
            <a:r>
              <a:rPr lang="en-US" sz="1400" dirty="0"/>
              <a:t>https://www.findingberlin.com/gropiusstadt-berlin-neukoelln-winter-walk/</a:t>
            </a:r>
          </a:p>
        </p:txBody>
      </p:sp>
      <p:sp>
        <p:nvSpPr>
          <p:cNvPr id="20" name="TextBox 19">
            <a:extLst>
              <a:ext uri="{FF2B5EF4-FFF2-40B4-BE49-F238E27FC236}">
                <a16:creationId xmlns:a16="http://schemas.microsoft.com/office/drawing/2014/main" id="{D44C07E1-737C-4C52-AFAA-D1FD968540AE}"/>
              </a:ext>
            </a:extLst>
          </p:cNvPr>
          <p:cNvSpPr txBox="1"/>
          <p:nvPr/>
        </p:nvSpPr>
        <p:spPr>
          <a:xfrm>
            <a:off x="501587" y="1984194"/>
            <a:ext cx="6094520" cy="307777"/>
          </a:xfrm>
          <a:prstGeom prst="rect">
            <a:avLst/>
          </a:prstGeom>
          <a:noFill/>
        </p:spPr>
        <p:txBody>
          <a:bodyPr wrap="square">
            <a:spAutoFit/>
          </a:bodyPr>
          <a:lstStyle/>
          <a:p>
            <a:r>
              <a:rPr lang="en-US" sz="1400" dirty="0"/>
              <a:t>https://www.quartiersmanagement-berlin.de/quartiere/gropiusstadt/print.html</a:t>
            </a:r>
          </a:p>
        </p:txBody>
      </p:sp>
      <p:sp>
        <p:nvSpPr>
          <p:cNvPr id="22" name="TextBox 21">
            <a:extLst>
              <a:ext uri="{FF2B5EF4-FFF2-40B4-BE49-F238E27FC236}">
                <a16:creationId xmlns:a16="http://schemas.microsoft.com/office/drawing/2014/main" id="{47D92882-5EE7-4486-B516-337B24AC85ED}"/>
              </a:ext>
            </a:extLst>
          </p:cNvPr>
          <p:cNvSpPr txBox="1"/>
          <p:nvPr/>
        </p:nvSpPr>
        <p:spPr>
          <a:xfrm>
            <a:off x="501587" y="1383303"/>
            <a:ext cx="6094520" cy="523220"/>
          </a:xfrm>
          <a:prstGeom prst="rect">
            <a:avLst/>
          </a:prstGeom>
          <a:noFill/>
        </p:spPr>
        <p:txBody>
          <a:bodyPr wrap="square">
            <a:spAutoFit/>
          </a:bodyPr>
          <a:lstStyle/>
          <a:p>
            <a:r>
              <a:rPr lang="en-US" sz="1400" dirty="0"/>
              <a:t>https://www.marefa.org/%D8%A8%D8%A7%D9%88%D9%87%D8%A7%D9%88%D8%B3</a:t>
            </a:r>
          </a:p>
        </p:txBody>
      </p:sp>
      <p:sp>
        <p:nvSpPr>
          <p:cNvPr id="24" name="TextBox 23">
            <a:extLst>
              <a:ext uri="{FF2B5EF4-FFF2-40B4-BE49-F238E27FC236}">
                <a16:creationId xmlns:a16="http://schemas.microsoft.com/office/drawing/2014/main" id="{21B9BB49-2B54-45ED-84A0-AFEF37208A50}"/>
              </a:ext>
            </a:extLst>
          </p:cNvPr>
          <p:cNvSpPr txBox="1"/>
          <p:nvPr/>
        </p:nvSpPr>
        <p:spPr>
          <a:xfrm>
            <a:off x="6704860" y="1296991"/>
            <a:ext cx="5825350" cy="1384995"/>
          </a:xfrm>
          <a:prstGeom prst="rect">
            <a:avLst/>
          </a:prstGeom>
          <a:noFill/>
        </p:spPr>
        <p:txBody>
          <a:bodyPr wrap="square">
            <a:spAutoFit/>
          </a:bodyPr>
          <a:lstStyle/>
          <a:p>
            <a:r>
              <a:rPr lang="en-US" sz="1400" dirty="0"/>
              <a:t>https://www.dw.com/ar/%D9%81%D8%A7%D9%84%D8%AA%D8%B1-%D8%AC%D8%B1%D9%88%D8%A8%D9%8A%D9%88%D8%B3-%D8%A5%D8%A8%D8%AF%D8%A7%D8%B9-%D9%85%D8%B9%D9%85%D8%A7%D8%B1%D9%8A-%D9%85%D9%86-%D8%A8%D8%B1%D9%84%D9%8A%D9%86-%D8%A5%D9%84%D9%89-%D8%A8%D8%BA%D8%AF%D8%A7%D8%AF/a-4120572</a:t>
            </a:r>
          </a:p>
        </p:txBody>
      </p:sp>
      <p:sp>
        <p:nvSpPr>
          <p:cNvPr id="26" name="TextBox 25">
            <a:extLst>
              <a:ext uri="{FF2B5EF4-FFF2-40B4-BE49-F238E27FC236}">
                <a16:creationId xmlns:a16="http://schemas.microsoft.com/office/drawing/2014/main" id="{9697CD3E-DF0B-4259-B897-CCB7A33148CE}"/>
              </a:ext>
            </a:extLst>
          </p:cNvPr>
          <p:cNvSpPr txBox="1"/>
          <p:nvPr/>
        </p:nvSpPr>
        <p:spPr>
          <a:xfrm>
            <a:off x="6704860" y="2695942"/>
            <a:ext cx="5342138" cy="738664"/>
          </a:xfrm>
          <a:prstGeom prst="rect">
            <a:avLst/>
          </a:prstGeom>
          <a:noFill/>
        </p:spPr>
        <p:txBody>
          <a:bodyPr wrap="square">
            <a:spAutoFit/>
          </a:bodyPr>
          <a:lstStyle/>
          <a:p>
            <a:r>
              <a:rPr lang="en-US" sz="1400" dirty="0"/>
              <a:t>https://eferrit.com/%D8%B3%D9%8A%D8%B1%D8%A9-%D9%88%D8%A7%D9%84%D8%AA%D8%B1-%D8%BA%D8%B1%D9%88%D8%A8%D9%8A%D9%88%D8%B3/</a:t>
            </a:r>
          </a:p>
        </p:txBody>
      </p:sp>
      <p:sp>
        <p:nvSpPr>
          <p:cNvPr id="28" name="TextBox 27">
            <a:extLst>
              <a:ext uri="{FF2B5EF4-FFF2-40B4-BE49-F238E27FC236}">
                <a16:creationId xmlns:a16="http://schemas.microsoft.com/office/drawing/2014/main" id="{383AAEFF-F119-46B1-A867-A0EF4836370A}"/>
              </a:ext>
            </a:extLst>
          </p:cNvPr>
          <p:cNvSpPr txBox="1"/>
          <p:nvPr/>
        </p:nvSpPr>
        <p:spPr>
          <a:xfrm>
            <a:off x="6704860" y="3532516"/>
            <a:ext cx="5380609" cy="954107"/>
          </a:xfrm>
          <a:prstGeom prst="rect">
            <a:avLst/>
          </a:prstGeom>
          <a:noFill/>
        </p:spPr>
        <p:txBody>
          <a:bodyPr wrap="square">
            <a:spAutoFit/>
          </a:bodyPr>
          <a:lstStyle/>
          <a:p>
            <a:r>
              <a:rPr lang="en-US" sz="1400" dirty="0"/>
              <a:t>https://www.dw.com/ar/%D8%AD%D9%8A-%D8%BA%D8%B1%D9%88%D8%A8%D9%8A%D9%88%D8%B3-%D9%81%D9%8A-%D8%A8%D8%B1%D9%84%D9%8A%D9%86/av-16254653</a:t>
            </a:r>
          </a:p>
        </p:txBody>
      </p:sp>
      <p:sp>
        <p:nvSpPr>
          <p:cNvPr id="30" name="TextBox 29">
            <a:extLst>
              <a:ext uri="{FF2B5EF4-FFF2-40B4-BE49-F238E27FC236}">
                <a16:creationId xmlns:a16="http://schemas.microsoft.com/office/drawing/2014/main" id="{AC4ED617-DDB8-48E6-AABE-AEEC0E9831D2}"/>
              </a:ext>
            </a:extLst>
          </p:cNvPr>
          <p:cNvSpPr txBox="1"/>
          <p:nvPr/>
        </p:nvSpPr>
        <p:spPr>
          <a:xfrm>
            <a:off x="488269" y="4601292"/>
            <a:ext cx="6263196" cy="523220"/>
          </a:xfrm>
          <a:prstGeom prst="rect">
            <a:avLst/>
          </a:prstGeom>
          <a:noFill/>
        </p:spPr>
        <p:txBody>
          <a:bodyPr wrap="square">
            <a:spAutoFit/>
          </a:bodyPr>
          <a:lstStyle/>
          <a:p>
            <a:r>
              <a:rPr lang="en-US" sz="1400" dirty="0"/>
              <a:t>https://de.wikipedia.org/wiki/Liste_der_Stra%C3%9Fen_und_Pl%C3%A4tze_in_Berlin-Gropiusstadt</a:t>
            </a:r>
          </a:p>
        </p:txBody>
      </p:sp>
    </p:spTree>
    <p:extLst>
      <p:ext uri="{BB962C8B-B14F-4D97-AF65-F5344CB8AC3E}">
        <p14:creationId xmlns:p14="http://schemas.microsoft.com/office/powerpoint/2010/main" val="4280568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1718</Words>
  <Application>Microsoft Office PowerPoint</Application>
  <PresentationFormat>Widescreen</PresentationFormat>
  <Paragraphs>66</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Arabic Typesetting</vt:lpstr>
      <vt:lpstr>Arial</vt:lpstr>
      <vt:lpstr>Calibri</vt:lpstr>
      <vt:lpstr>Calibri Light</vt:lpstr>
      <vt:lpstr>Office Theme</vt:lpstr>
      <vt:lpstr>نظريات عمارة  د.احمد خليله  كلارا كونه  1181310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clara adham</dc:creator>
  <cp:lastModifiedBy>clara adham</cp:lastModifiedBy>
  <cp:revision>43</cp:revision>
  <dcterms:created xsi:type="dcterms:W3CDTF">2020-10-23T20:04:53Z</dcterms:created>
  <dcterms:modified xsi:type="dcterms:W3CDTF">2020-10-26T14:37:56Z</dcterms:modified>
</cp:coreProperties>
</file>