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61" r:id="rId5"/>
    <p:sldId id="271" r:id="rId6"/>
    <p:sldId id="262" r:id="rId7"/>
    <p:sldId id="263" r:id="rId8"/>
    <p:sldId id="270" r:id="rId9"/>
    <p:sldId id="264" r:id="rId10"/>
    <p:sldId id="269" r:id="rId11"/>
    <p:sldId id="265" r:id="rId12"/>
    <p:sldId id="267" r:id="rId13"/>
    <p:sldId id="266"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ta A. Arar" initials="R.A" lastIdx="1" clrIdx="0">
    <p:extLst>
      <p:ext uri="{19B8F6BF-5375-455C-9EA6-DF929625EA0E}">
        <p15:presenceInfo xmlns:p15="http://schemas.microsoft.com/office/powerpoint/2012/main" userId="Rita A. Ar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5" autoAdjust="0"/>
    <p:restoredTop sz="94660"/>
  </p:normalViewPr>
  <p:slideViewPr>
    <p:cSldViewPr snapToGrid="0">
      <p:cViewPr varScale="1">
        <p:scale>
          <a:sx n="86" d="100"/>
          <a:sy n="86" d="100"/>
        </p:scale>
        <p:origin x="52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45589-B0A7-479D-81E1-BB46A82763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A3F6AF-D385-43B7-8FD2-E63934B2CB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03AB42-EB89-4278-BBFD-99DF8578C881}"/>
              </a:ext>
            </a:extLst>
          </p:cNvPr>
          <p:cNvSpPr>
            <a:spLocks noGrp="1"/>
          </p:cNvSpPr>
          <p:nvPr>
            <p:ph type="dt" sz="half" idx="10"/>
          </p:nvPr>
        </p:nvSpPr>
        <p:spPr/>
        <p:txBody>
          <a:bodyPr/>
          <a:lstStyle/>
          <a:p>
            <a:fld id="{8CE3CB59-5173-49F7-96EE-FC0043A3DF30}" type="datetimeFigureOut">
              <a:rPr lang="en-US" smtClean="0"/>
              <a:t>10/21/2020</a:t>
            </a:fld>
            <a:endParaRPr lang="en-US"/>
          </a:p>
        </p:txBody>
      </p:sp>
      <p:sp>
        <p:nvSpPr>
          <p:cNvPr id="5" name="Footer Placeholder 4">
            <a:extLst>
              <a:ext uri="{FF2B5EF4-FFF2-40B4-BE49-F238E27FC236}">
                <a16:creationId xmlns:a16="http://schemas.microsoft.com/office/drawing/2014/main" id="{1AB78652-D533-4A51-9B3A-7E8E83A83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5E762-1905-4EBC-931B-7F34D838AB37}"/>
              </a:ext>
            </a:extLst>
          </p:cNvPr>
          <p:cNvSpPr>
            <a:spLocks noGrp="1"/>
          </p:cNvSpPr>
          <p:nvPr>
            <p:ph type="sldNum" sz="quarter" idx="12"/>
          </p:nvPr>
        </p:nvSpPr>
        <p:spPr/>
        <p:txBody>
          <a:bodyPr/>
          <a:lstStyle/>
          <a:p>
            <a:fld id="{D0662AF9-8929-42C3-BE50-C8A0EAFDAA85}" type="slidenum">
              <a:rPr lang="en-US" smtClean="0"/>
              <a:t>‹#›</a:t>
            </a:fld>
            <a:endParaRPr lang="en-US"/>
          </a:p>
        </p:txBody>
      </p:sp>
    </p:spTree>
    <p:extLst>
      <p:ext uri="{BB962C8B-B14F-4D97-AF65-F5344CB8AC3E}">
        <p14:creationId xmlns:p14="http://schemas.microsoft.com/office/powerpoint/2010/main" val="1058305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5DEB4-F72A-46AB-BBA1-4D952D7488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B1FC67-E9E3-4769-9E74-ECE800F298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FAE64B-EEB9-4D85-BC2D-C2A2CC0B711B}"/>
              </a:ext>
            </a:extLst>
          </p:cNvPr>
          <p:cNvSpPr>
            <a:spLocks noGrp="1"/>
          </p:cNvSpPr>
          <p:nvPr>
            <p:ph type="dt" sz="half" idx="10"/>
          </p:nvPr>
        </p:nvSpPr>
        <p:spPr/>
        <p:txBody>
          <a:bodyPr/>
          <a:lstStyle/>
          <a:p>
            <a:fld id="{8CE3CB59-5173-49F7-96EE-FC0043A3DF30}" type="datetimeFigureOut">
              <a:rPr lang="en-US" smtClean="0"/>
              <a:t>10/21/2020</a:t>
            </a:fld>
            <a:endParaRPr lang="en-US"/>
          </a:p>
        </p:txBody>
      </p:sp>
      <p:sp>
        <p:nvSpPr>
          <p:cNvPr id="5" name="Footer Placeholder 4">
            <a:extLst>
              <a:ext uri="{FF2B5EF4-FFF2-40B4-BE49-F238E27FC236}">
                <a16:creationId xmlns:a16="http://schemas.microsoft.com/office/drawing/2014/main" id="{B07B043C-0365-4716-A196-3E1BF1F6A1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C112C3-BDA6-49A7-8E0D-CEA2091C5906}"/>
              </a:ext>
            </a:extLst>
          </p:cNvPr>
          <p:cNvSpPr>
            <a:spLocks noGrp="1"/>
          </p:cNvSpPr>
          <p:nvPr>
            <p:ph type="sldNum" sz="quarter" idx="12"/>
          </p:nvPr>
        </p:nvSpPr>
        <p:spPr/>
        <p:txBody>
          <a:bodyPr/>
          <a:lstStyle/>
          <a:p>
            <a:fld id="{D0662AF9-8929-42C3-BE50-C8A0EAFDAA85}" type="slidenum">
              <a:rPr lang="en-US" smtClean="0"/>
              <a:t>‹#›</a:t>
            </a:fld>
            <a:endParaRPr lang="en-US"/>
          </a:p>
        </p:txBody>
      </p:sp>
    </p:spTree>
    <p:extLst>
      <p:ext uri="{BB962C8B-B14F-4D97-AF65-F5344CB8AC3E}">
        <p14:creationId xmlns:p14="http://schemas.microsoft.com/office/powerpoint/2010/main" val="1205053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17E1FF-4A82-443B-9483-B34CB20577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4D240-FF6D-463D-B44D-634CE6D1FB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2D0D3-471A-4084-8486-999E7F1D3B7D}"/>
              </a:ext>
            </a:extLst>
          </p:cNvPr>
          <p:cNvSpPr>
            <a:spLocks noGrp="1"/>
          </p:cNvSpPr>
          <p:nvPr>
            <p:ph type="dt" sz="half" idx="10"/>
          </p:nvPr>
        </p:nvSpPr>
        <p:spPr/>
        <p:txBody>
          <a:bodyPr/>
          <a:lstStyle/>
          <a:p>
            <a:fld id="{8CE3CB59-5173-49F7-96EE-FC0043A3DF30}" type="datetimeFigureOut">
              <a:rPr lang="en-US" smtClean="0"/>
              <a:t>10/21/2020</a:t>
            </a:fld>
            <a:endParaRPr lang="en-US"/>
          </a:p>
        </p:txBody>
      </p:sp>
      <p:sp>
        <p:nvSpPr>
          <p:cNvPr id="5" name="Footer Placeholder 4">
            <a:extLst>
              <a:ext uri="{FF2B5EF4-FFF2-40B4-BE49-F238E27FC236}">
                <a16:creationId xmlns:a16="http://schemas.microsoft.com/office/drawing/2014/main" id="{98617C5D-48B2-4195-B785-EDE54A5FCB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EFC4B-08E0-4508-A1C6-C12579AF6D3F}"/>
              </a:ext>
            </a:extLst>
          </p:cNvPr>
          <p:cNvSpPr>
            <a:spLocks noGrp="1"/>
          </p:cNvSpPr>
          <p:nvPr>
            <p:ph type="sldNum" sz="quarter" idx="12"/>
          </p:nvPr>
        </p:nvSpPr>
        <p:spPr/>
        <p:txBody>
          <a:bodyPr/>
          <a:lstStyle/>
          <a:p>
            <a:fld id="{D0662AF9-8929-42C3-BE50-C8A0EAFDAA85}" type="slidenum">
              <a:rPr lang="en-US" smtClean="0"/>
              <a:t>‹#›</a:t>
            </a:fld>
            <a:endParaRPr lang="en-US"/>
          </a:p>
        </p:txBody>
      </p:sp>
    </p:spTree>
    <p:extLst>
      <p:ext uri="{BB962C8B-B14F-4D97-AF65-F5344CB8AC3E}">
        <p14:creationId xmlns:p14="http://schemas.microsoft.com/office/powerpoint/2010/main" val="82880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2C916-6D94-459C-8376-DBFA650D1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F620B1-3784-4FA7-B617-C272E59A64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9D38A1-E931-48DC-8D1D-ACDF82C7FC17}"/>
              </a:ext>
            </a:extLst>
          </p:cNvPr>
          <p:cNvSpPr>
            <a:spLocks noGrp="1"/>
          </p:cNvSpPr>
          <p:nvPr>
            <p:ph type="dt" sz="half" idx="10"/>
          </p:nvPr>
        </p:nvSpPr>
        <p:spPr/>
        <p:txBody>
          <a:bodyPr/>
          <a:lstStyle/>
          <a:p>
            <a:fld id="{8CE3CB59-5173-49F7-96EE-FC0043A3DF30}" type="datetimeFigureOut">
              <a:rPr lang="en-US" smtClean="0"/>
              <a:t>10/21/2020</a:t>
            </a:fld>
            <a:endParaRPr lang="en-US"/>
          </a:p>
        </p:txBody>
      </p:sp>
      <p:sp>
        <p:nvSpPr>
          <p:cNvPr id="5" name="Footer Placeholder 4">
            <a:extLst>
              <a:ext uri="{FF2B5EF4-FFF2-40B4-BE49-F238E27FC236}">
                <a16:creationId xmlns:a16="http://schemas.microsoft.com/office/drawing/2014/main" id="{DB0CB84A-2798-46FA-8B4A-3FFB6EEE9B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80B99C-5D0B-467B-8415-903EB49F6538}"/>
              </a:ext>
            </a:extLst>
          </p:cNvPr>
          <p:cNvSpPr>
            <a:spLocks noGrp="1"/>
          </p:cNvSpPr>
          <p:nvPr>
            <p:ph type="sldNum" sz="quarter" idx="12"/>
          </p:nvPr>
        </p:nvSpPr>
        <p:spPr/>
        <p:txBody>
          <a:bodyPr/>
          <a:lstStyle/>
          <a:p>
            <a:fld id="{D0662AF9-8929-42C3-BE50-C8A0EAFDAA85}" type="slidenum">
              <a:rPr lang="en-US" smtClean="0"/>
              <a:t>‹#›</a:t>
            </a:fld>
            <a:endParaRPr lang="en-US"/>
          </a:p>
        </p:txBody>
      </p:sp>
    </p:spTree>
    <p:extLst>
      <p:ext uri="{BB962C8B-B14F-4D97-AF65-F5344CB8AC3E}">
        <p14:creationId xmlns:p14="http://schemas.microsoft.com/office/powerpoint/2010/main" val="3359784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B048A-C46B-40A8-B45C-632A77A1F9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BF6DFA-39E1-40C8-A0A8-81A1B270BF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AFCDEE-F2DB-421A-A283-DC0DC2F18872}"/>
              </a:ext>
            </a:extLst>
          </p:cNvPr>
          <p:cNvSpPr>
            <a:spLocks noGrp="1"/>
          </p:cNvSpPr>
          <p:nvPr>
            <p:ph type="dt" sz="half" idx="10"/>
          </p:nvPr>
        </p:nvSpPr>
        <p:spPr/>
        <p:txBody>
          <a:bodyPr/>
          <a:lstStyle/>
          <a:p>
            <a:fld id="{8CE3CB59-5173-49F7-96EE-FC0043A3DF30}" type="datetimeFigureOut">
              <a:rPr lang="en-US" smtClean="0"/>
              <a:t>10/21/2020</a:t>
            </a:fld>
            <a:endParaRPr lang="en-US"/>
          </a:p>
        </p:txBody>
      </p:sp>
      <p:sp>
        <p:nvSpPr>
          <p:cNvPr id="5" name="Footer Placeholder 4">
            <a:extLst>
              <a:ext uri="{FF2B5EF4-FFF2-40B4-BE49-F238E27FC236}">
                <a16:creationId xmlns:a16="http://schemas.microsoft.com/office/drawing/2014/main" id="{CFAC6B57-325F-44F1-9982-4269B4F5A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CB0B8-B88E-465E-984E-665DC07BE674}"/>
              </a:ext>
            </a:extLst>
          </p:cNvPr>
          <p:cNvSpPr>
            <a:spLocks noGrp="1"/>
          </p:cNvSpPr>
          <p:nvPr>
            <p:ph type="sldNum" sz="quarter" idx="12"/>
          </p:nvPr>
        </p:nvSpPr>
        <p:spPr/>
        <p:txBody>
          <a:bodyPr/>
          <a:lstStyle/>
          <a:p>
            <a:fld id="{D0662AF9-8929-42C3-BE50-C8A0EAFDAA85}" type="slidenum">
              <a:rPr lang="en-US" smtClean="0"/>
              <a:t>‹#›</a:t>
            </a:fld>
            <a:endParaRPr lang="en-US"/>
          </a:p>
        </p:txBody>
      </p:sp>
    </p:spTree>
    <p:extLst>
      <p:ext uri="{BB962C8B-B14F-4D97-AF65-F5344CB8AC3E}">
        <p14:creationId xmlns:p14="http://schemas.microsoft.com/office/powerpoint/2010/main" val="4056654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ABDFF-671F-4252-BC8B-552106D60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DD2A12-2053-498C-8555-332A96F0FE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811E4B-3507-4F73-9CE6-340C92ECB6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E3E54D-BA68-41A1-8AE0-3BC5F32C3379}"/>
              </a:ext>
            </a:extLst>
          </p:cNvPr>
          <p:cNvSpPr>
            <a:spLocks noGrp="1"/>
          </p:cNvSpPr>
          <p:nvPr>
            <p:ph type="dt" sz="half" idx="10"/>
          </p:nvPr>
        </p:nvSpPr>
        <p:spPr/>
        <p:txBody>
          <a:bodyPr/>
          <a:lstStyle/>
          <a:p>
            <a:fld id="{8CE3CB59-5173-49F7-96EE-FC0043A3DF30}" type="datetimeFigureOut">
              <a:rPr lang="en-US" smtClean="0"/>
              <a:t>10/21/2020</a:t>
            </a:fld>
            <a:endParaRPr lang="en-US"/>
          </a:p>
        </p:txBody>
      </p:sp>
      <p:sp>
        <p:nvSpPr>
          <p:cNvPr id="6" name="Footer Placeholder 5">
            <a:extLst>
              <a:ext uri="{FF2B5EF4-FFF2-40B4-BE49-F238E27FC236}">
                <a16:creationId xmlns:a16="http://schemas.microsoft.com/office/drawing/2014/main" id="{B61C80B0-E6AE-4377-A2D0-A338A7094A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F90921-8FA3-4B9F-B8F9-F3DC88D5C95E}"/>
              </a:ext>
            </a:extLst>
          </p:cNvPr>
          <p:cNvSpPr>
            <a:spLocks noGrp="1"/>
          </p:cNvSpPr>
          <p:nvPr>
            <p:ph type="sldNum" sz="quarter" idx="12"/>
          </p:nvPr>
        </p:nvSpPr>
        <p:spPr/>
        <p:txBody>
          <a:bodyPr/>
          <a:lstStyle/>
          <a:p>
            <a:fld id="{D0662AF9-8929-42C3-BE50-C8A0EAFDAA85}" type="slidenum">
              <a:rPr lang="en-US" smtClean="0"/>
              <a:t>‹#›</a:t>
            </a:fld>
            <a:endParaRPr lang="en-US"/>
          </a:p>
        </p:txBody>
      </p:sp>
    </p:spTree>
    <p:extLst>
      <p:ext uri="{BB962C8B-B14F-4D97-AF65-F5344CB8AC3E}">
        <p14:creationId xmlns:p14="http://schemas.microsoft.com/office/powerpoint/2010/main" val="21371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7F5E5-0440-415D-8BFE-FD901EA8D5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715471-73C5-46C7-B6AF-BF90CDD0D3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60A506-4E9A-46F7-9849-02F5B6AE27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4515D0-9471-4463-80E0-B35A0A20D8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EA79A8-DA21-42B5-9BFF-B325FA0419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2CAB95-3AD8-4829-B65F-9419A10DF24A}"/>
              </a:ext>
            </a:extLst>
          </p:cNvPr>
          <p:cNvSpPr>
            <a:spLocks noGrp="1"/>
          </p:cNvSpPr>
          <p:nvPr>
            <p:ph type="dt" sz="half" idx="10"/>
          </p:nvPr>
        </p:nvSpPr>
        <p:spPr/>
        <p:txBody>
          <a:bodyPr/>
          <a:lstStyle/>
          <a:p>
            <a:fld id="{8CE3CB59-5173-49F7-96EE-FC0043A3DF30}" type="datetimeFigureOut">
              <a:rPr lang="en-US" smtClean="0"/>
              <a:t>10/21/2020</a:t>
            </a:fld>
            <a:endParaRPr lang="en-US"/>
          </a:p>
        </p:txBody>
      </p:sp>
      <p:sp>
        <p:nvSpPr>
          <p:cNvPr id="8" name="Footer Placeholder 7">
            <a:extLst>
              <a:ext uri="{FF2B5EF4-FFF2-40B4-BE49-F238E27FC236}">
                <a16:creationId xmlns:a16="http://schemas.microsoft.com/office/drawing/2014/main" id="{9C4EEF0F-AB1F-4074-B0CC-96135FE24B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719D6A-042B-404C-853B-FA6A0CC60606}"/>
              </a:ext>
            </a:extLst>
          </p:cNvPr>
          <p:cNvSpPr>
            <a:spLocks noGrp="1"/>
          </p:cNvSpPr>
          <p:nvPr>
            <p:ph type="sldNum" sz="quarter" idx="12"/>
          </p:nvPr>
        </p:nvSpPr>
        <p:spPr/>
        <p:txBody>
          <a:bodyPr/>
          <a:lstStyle/>
          <a:p>
            <a:fld id="{D0662AF9-8929-42C3-BE50-C8A0EAFDAA85}" type="slidenum">
              <a:rPr lang="en-US" smtClean="0"/>
              <a:t>‹#›</a:t>
            </a:fld>
            <a:endParaRPr lang="en-US"/>
          </a:p>
        </p:txBody>
      </p:sp>
    </p:spTree>
    <p:extLst>
      <p:ext uri="{BB962C8B-B14F-4D97-AF65-F5344CB8AC3E}">
        <p14:creationId xmlns:p14="http://schemas.microsoft.com/office/powerpoint/2010/main" val="1104672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C55A4-4C30-42C4-8BEE-FAD2C3FCE0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FB1648-BECF-4678-9960-81466A7F12F9}"/>
              </a:ext>
            </a:extLst>
          </p:cNvPr>
          <p:cNvSpPr>
            <a:spLocks noGrp="1"/>
          </p:cNvSpPr>
          <p:nvPr>
            <p:ph type="dt" sz="half" idx="10"/>
          </p:nvPr>
        </p:nvSpPr>
        <p:spPr/>
        <p:txBody>
          <a:bodyPr/>
          <a:lstStyle/>
          <a:p>
            <a:fld id="{8CE3CB59-5173-49F7-96EE-FC0043A3DF30}" type="datetimeFigureOut">
              <a:rPr lang="en-US" smtClean="0"/>
              <a:t>10/21/2020</a:t>
            </a:fld>
            <a:endParaRPr lang="en-US"/>
          </a:p>
        </p:txBody>
      </p:sp>
      <p:sp>
        <p:nvSpPr>
          <p:cNvPr id="4" name="Footer Placeholder 3">
            <a:extLst>
              <a:ext uri="{FF2B5EF4-FFF2-40B4-BE49-F238E27FC236}">
                <a16:creationId xmlns:a16="http://schemas.microsoft.com/office/drawing/2014/main" id="{12B7CAC4-6E77-4EB2-97A8-52AC90BCBC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4A2677-7F10-4D77-A1B1-DAA2ECEE62BF}"/>
              </a:ext>
            </a:extLst>
          </p:cNvPr>
          <p:cNvSpPr>
            <a:spLocks noGrp="1"/>
          </p:cNvSpPr>
          <p:nvPr>
            <p:ph type="sldNum" sz="quarter" idx="12"/>
          </p:nvPr>
        </p:nvSpPr>
        <p:spPr/>
        <p:txBody>
          <a:bodyPr/>
          <a:lstStyle/>
          <a:p>
            <a:fld id="{D0662AF9-8929-42C3-BE50-C8A0EAFDAA85}" type="slidenum">
              <a:rPr lang="en-US" smtClean="0"/>
              <a:t>‹#›</a:t>
            </a:fld>
            <a:endParaRPr lang="en-US"/>
          </a:p>
        </p:txBody>
      </p:sp>
    </p:spTree>
    <p:extLst>
      <p:ext uri="{BB962C8B-B14F-4D97-AF65-F5344CB8AC3E}">
        <p14:creationId xmlns:p14="http://schemas.microsoft.com/office/powerpoint/2010/main" val="3913465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982A0C-38CB-40B5-B32E-0142E85DD29D}"/>
              </a:ext>
            </a:extLst>
          </p:cNvPr>
          <p:cNvSpPr>
            <a:spLocks noGrp="1"/>
          </p:cNvSpPr>
          <p:nvPr>
            <p:ph type="dt" sz="half" idx="10"/>
          </p:nvPr>
        </p:nvSpPr>
        <p:spPr/>
        <p:txBody>
          <a:bodyPr/>
          <a:lstStyle/>
          <a:p>
            <a:fld id="{8CE3CB59-5173-49F7-96EE-FC0043A3DF30}" type="datetimeFigureOut">
              <a:rPr lang="en-US" smtClean="0"/>
              <a:t>10/21/2020</a:t>
            </a:fld>
            <a:endParaRPr lang="en-US"/>
          </a:p>
        </p:txBody>
      </p:sp>
      <p:sp>
        <p:nvSpPr>
          <p:cNvPr id="3" name="Footer Placeholder 2">
            <a:extLst>
              <a:ext uri="{FF2B5EF4-FFF2-40B4-BE49-F238E27FC236}">
                <a16:creationId xmlns:a16="http://schemas.microsoft.com/office/drawing/2014/main" id="{B407AF25-D8A6-4C25-BA1F-1B3535D28A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A6FC22-4299-4FAA-832A-04D54C2A8DB0}"/>
              </a:ext>
            </a:extLst>
          </p:cNvPr>
          <p:cNvSpPr>
            <a:spLocks noGrp="1"/>
          </p:cNvSpPr>
          <p:nvPr>
            <p:ph type="sldNum" sz="quarter" idx="12"/>
          </p:nvPr>
        </p:nvSpPr>
        <p:spPr/>
        <p:txBody>
          <a:bodyPr/>
          <a:lstStyle/>
          <a:p>
            <a:fld id="{D0662AF9-8929-42C3-BE50-C8A0EAFDAA85}" type="slidenum">
              <a:rPr lang="en-US" smtClean="0"/>
              <a:t>‹#›</a:t>
            </a:fld>
            <a:endParaRPr lang="en-US"/>
          </a:p>
        </p:txBody>
      </p:sp>
    </p:spTree>
    <p:extLst>
      <p:ext uri="{BB962C8B-B14F-4D97-AF65-F5344CB8AC3E}">
        <p14:creationId xmlns:p14="http://schemas.microsoft.com/office/powerpoint/2010/main" val="4275874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18A4-E718-4CF5-BE0A-EF3EC1FDFD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13B86E-BE29-498E-9827-C277355F46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C99C0A-DB0F-413A-B3DB-7F9F2EA9BA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4CA1FA-2A96-4772-AF95-7797A9DEEE6B}"/>
              </a:ext>
            </a:extLst>
          </p:cNvPr>
          <p:cNvSpPr>
            <a:spLocks noGrp="1"/>
          </p:cNvSpPr>
          <p:nvPr>
            <p:ph type="dt" sz="half" idx="10"/>
          </p:nvPr>
        </p:nvSpPr>
        <p:spPr/>
        <p:txBody>
          <a:bodyPr/>
          <a:lstStyle/>
          <a:p>
            <a:fld id="{8CE3CB59-5173-49F7-96EE-FC0043A3DF30}" type="datetimeFigureOut">
              <a:rPr lang="en-US" smtClean="0"/>
              <a:t>10/21/2020</a:t>
            </a:fld>
            <a:endParaRPr lang="en-US"/>
          </a:p>
        </p:txBody>
      </p:sp>
      <p:sp>
        <p:nvSpPr>
          <p:cNvPr id="6" name="Footer Placeholder 5">
            <a:extLst>
              <a:ext uri="{FF2B5EF4-FFF2-40B4-BE49-F238E27FC236}">
                <a16:creationId xmlns:a16="http://schemas.microsoft.com/office/drawing/2014/main" id="{6AEE48AB-3B77-4832-90E7-60821E2DC8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B0966C-AB37-4048-BF1A-ABB853723205}"/>
              </a:ext>
            </a:extLst>
          </p:cNvPr>
          <p:cNvSpPr>
            <a:spLocks noGrp="1"/>
          </p:cNvSpPr>
          <p:nvPr>
            <p:ph type="sldNum" sz="quarter" idx="12"/>
          </p:nvPr>
        </p:nvSpPr>
        <p:spPr/>
        <p:txBody>
          <a:bodyPr/>
          <a:lstStyle/>
          <a:p>
            <a:fld id="{D0662AF9-8929-42C3-BE50-C8A0EAFDAA85}" type="slidenum">
              <a:rPr lang="en-US" smtClean="0"/>
              <a:t>‹#›</a:t>
            </a:fld>
            <a:endParaRPr lang="en-US"/>
          </a:p>
        </p:txBody>
      </p:sp>
    </p:spTree>
    <p:extLst>
      <p:ext uri="{BB962C8B-B14F-4D97-AF65-F5344CB8AC3E}">
        <p14:creationId xmlns:p14="http://schemas.microsoft.com/office/powerpoint/2010/main" val="1563789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48415-5AA0-45BE-AC3A-5C0A2C1D08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BE24B2-120E-4140-BD15-3768617570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D1F8A0-428D-47E3-AD3C-0B34568572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1303A4-9103-4CEC-A29C-A179AB17C09B}"/>
              </a:ext>
            </a:extLst>
          </p:cNvPr>
          <p:cNvSpPr>
            <a:spLocks noGrp="1"/>
          </p:cNvSpPr>
          <p:nvPr>
            <p:ph type="dt" sz="half" idx="10"/>
          </p:nvPr>
        </p:nvSpPr>
        <p:spPr/>
        <p:txBody>
          <a:bodyPr/>
          <a:lstStyle/>
          <a:p>
            <a:fld id="{8CE3CB59-5173-49F7-96EE-FC0043A3DF30}" type="datetimeFigureOut">
              <a:rPr lang="en-US" smtClean="0"/>
              <a:t>10/21/2020</a:t>
            </a:fld>
            <a:endParaRPr lang="en-US"/>
          </a:p>
        </p:txBody>
      </p:sp>
      <p:sp>
        <p:nvSpPr>
          <p:cNvPr id="6" name="Footer Placeholder 5">
            <a:extLst>
              <a:ext uri="{FF2B5EF4-FFF2-40B4-BE49-F238E27FC236}">
                <a16:creationId xmlns:a16="http://schemas.microsoft.com/office/drawing/2014/main" id="{A97EF303-72E1-4FD1-BE9D-97EE121847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4B0862-3266-4338-8E00-4511C20D92A9}"/>
              </a:ext>
            </a:extLst>
          </p:cNvPr>
          <p:cNvSpPr>
            <a:spLocks noGrp="1"/>
          </p:cNvSpPr>
          <p:nvPr>
            <p:ph type="sldNum" sz="quarter" idx="12"/>
          </p:nvPr>
        </p:nvSpPr>
        <p:spPr/>
        <p:txBody>
          <a:bodyPr/>
          <a:lstStyle/>
          <a:p>
            <a:fld id="{D0662AF9-8929-42C3-BE50-C8A0EAFDAA85}" type="slidenum">
              <a:rPr lang="en-US" smtClean="0"/>
              <a:t>‹#›</a:t>
            </a:fld>
            <a:endParaRPr lang="en-US"/>
          </a:p>
        </p:txBody>
      </p:sp>
    </p:spTree>
    <p:extLst>
      <p:ext uri="{BB962C8B-B14F-4D97-AF65-F5344CB8AC3E}">
        <p14:creationId xmlns:p14="http://schemas.microsoft.com/office/powerpoint/2010/main" val="925586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A2B2C6-5E43-49C1-9311-F672E79A78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F8E194-58F4-4251-A5F7-CD980C6E2C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171F6-525A-4BA2-9647-B68B906F0E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E3CB59-5173-49F7-96EE-FC0043A3DF30}" type="datetimeFigureOut">
              <a:rPr lang="en-US" smtClean="0"/>
              <a:t>10/21/2020</a:t>
            </a:fld>
            <a:endParaRPr lang="en-US"/>
          </a:p>
        </p:txBody>
      </p:sp>
      <p:sp>
        <p:nvSpPr>
          <p:cNvPr id="5" name="Footer Placeholder 4">
            <a:extLst>
              <a:ext uri="{FF2B5EF4-FFF2-40B4-BE49-F238E27FC236}">
                <a16:creationId xmlns:a16="http://schemas.microsoft.com/office/drawing/2014/main" id="{A57A6A90-37B4-4284-89D0-491B481542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203658-1D9F-4CAA-B662-C989940428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662AF9-8929-42C3-BE50-C8A0EAFDAA85}" type="slidenum">
              <a:rPr lang="en-US" smtClean="0"/>
              <a:t>‹#›</a:t>
            </a:fld>
            <a:endParaRPr lang="en-US"/>
          </a:p>
        </p:txBody>
      </p:sp>
    </p:spTree>
    <p:extLst>
      <p:ext uri="{BB962C8B-B14F-4D97-AF65-F5344CB8AC3E}">
        <p14:creationId xmlns:p14="http://schemas.microsoft.com/office/powerpoint/2010/main" val="2150146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BBAE6F-8A80-4DBA-9C66-3740F334D382}"/>
              </a:ext>
            </a:extLst>
          </p:cNvPr>
          <p:cNvPicPr>
            <a:picLocks noChangeAspect="1"/>
          </p:cNvPicPr>
          <p:nvPr/>
        </p:nvPicPr>
        <p:blipFill>
          <a:blip r:embed="rId2"/>
          <a:stretch>
            <a:fillRect/>
          </a:stretch>
        </p:blipFill>
        <p:spPr>
          <a:xfrm>
            <a:off x="10067219" y="-1"/>
            <a:ext cx="188976" cy="6858000"/>
          </a:xfrm>
          <a:prstGeom prst="rect">
            <a:avLst/>
          </a:prstGeom>
        </p:spPr>
      </p:pic>
      <p:pic>
        <p:nvPicPr>
          <p:cNvPr id="5" name="Picture 4">
            <a:extLst>
              <a:ext uri="{FF2B5EF4-FFF2-40B4-BE49-F238E27FC236}">
                <a16:creationId xmlns:a16="http://schemas.microsoft.com/office/drawing/2014/main" id="{4C407401-02C1-431A-90EF-F5978A9CA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093" y="0"/>
            <a:ext cx="7490297" cy="6857999"/>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69688726-AA93-4E56-8E46-E43EA0F834AE}"/>
              </a:ext>
            </a:extLst>
          </p:cNvPr>
          <p:cNvSpPr>
            <a:spLocks noGrp="1"/>
          </p:cNvSpPr>
          <p:nvPr>
            <p:ph type="ctrTitle"/>
          </p:nvPr>
        </p:nvSpPr>
        <p:spPr>
          <a:xfrm>
            <a:off x="1524000" y="466050"/>
            <a:ext cx="9144000" cy="941861"/>
          </a:xfrm>
        </p:spPr>
        <p:style>
          <a:lnRef idx="2">
            <a:schemeClr val="accent3"/>
          </a:lnRef>
          <a:fillRef idx="1">
            <a:schemeClr val="lt1"/>
          </a:fillRef>
          <a:effectRef idx="0">
            <a:schemeClr val="accent3"/>
          </a:effectRef>
          <a:fontRef idx="minor">
            <a:schemeClr val="dk1"/>
          </a:fontRef>
        </p:style>
        <p:txBody>
          <a:bodyPr/>
          <a:lstStyle/>
          <a:p>
            <a:r>
              <a:rPr lang="en-US" dirty="0">
                <a:effectLst>
                  <a:outerShdw blurRad="38100" dist="38100" dir="2700000" algn="tl">
                    <a:srgbClr val="000000">
                      <a:alpha val="43137"/>
                    </a:srgbClr>
                  </a:outerShdw>
                </a:effectLst>
              </a:rPr>
              <a:t>Frank Lloyd Wright</a:t>
            </a:r>
          </a:p>
        </p:txBody>
      </p:sp>
      <p:sp>
        <p:nvSpPr>
          <p:cNvPr id="3" name="Subtitle 2">
            <a:extLst>
              <a:ext uri="{FF2B5EF4-FFF2-40B4-BE49-F238E27FC236}">
                <a16:creationId xmlns:a16="http://schemas.microsoft.com/office/drawing/2014/main" id="{FA8E21D2-100D-4A6F-9853-4C7B63492D31}"/>
              </a:ext>
            </a:extLst>
          </p:cNvPr>
          <p:cNvSpPr>
            <a:spLocks noGrp="1"/>
          </p:cNvSpPr>
          <p:nvPr>
            <p:ph type="subTitle" idx="1"/>
          </p:nvPr>
        </p:nvSpPr>
        <p:spPr>
          <a:xfrm rot="16200000">
            <a:off x="-552535" y="3484445"/>
            <a:ext cx="4856704" cy="703634"/>
          </a:xfrm>
        </p:spPr>
        <p:style>
          <a:lnRef idx="3">
            <a:schemeClr val="lt1"/>
          </a:lnRef>
          <a:fillRef idx="1">
            <a:schemeClr val="accent3"/>
          </a:fillRef>
          <a:effectRef idx="1">
            <a:schemeClr val="accent3"/>
          </a:effectRef>
          <a:fontRef idx="minor">
            <a:schemeClr val="lt1"/>
          </a:fontRef>
        </p:style>
        <p:txBody>
          <a:bodyPr>
            <a:normAutofit fontScale="92500" lnSpcReduction="20000"/>
          </a:bodyPr>
          <a:lstStyle/>
          <a:p>
            <a:r>
              <a:rPr lang="ar-SA" sz="5400" spc="300" dirty="0">
                <a:effectLst>
                  <a:outerShdw blurRad="38100" dist="38100" dir="2700000" algn="tl">
                    <a:srgbClr val="000000">
                      <a:alpha val="43137"/>
                    </a:srgbClr>
                  </a:outerShdw>
                </a:effectLst>
                <a:cs typeface="Akhbar MT" pitchFamily="2" charset="-78"/>
              </a:rPr>
              <a:t>فرانك لويد رايت</a:t>
            </a:r>
            <a:endParaRPr lang="en-US" sz="5400" spc="300" dirty="0">
              <a:effectLst>
                <a:outerShdw blurRad="38100" dist="38100" dir="2700000" algn="tl">
                  <a:srgbClr val="000000">
                    <a:alpha val="43137"/>
                  </a:srgbClr>
                </a:outerShdw>
              </a:effectLst>
              <a:cs typeface="Akhbar MT" pitchFamily="2" charset="-78"/>
            </a:endParaRPr>
          </a:p>
        </p:txBody>
      </p:sp>
    </p:spTree>
    <p:extLst>
      <p:ext uri="{BB962C8B-B14F-4D97-AF65-F5344CB8AC3E}">
        <p14:creationId xmlns:p14="http://schemas.microsoft.com/office/powerpoint/2010/main" val="295773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nodeType="clickEffect">
                                  <p:stCondLst>
                                    <p:cond delay="0"/>
                                  </p:stCondLst>
                                  <p:childTnLst>
                                    <p:animClr clrSpc="rgb" dir="cw">
                                      <p:cBhvr override="childStyle">
                                        <p:cTn id="11" dur="250" autoRev="1" fill="remove"/>
                                        <p:tgtEl>
                                          <p:spTgt spid="3">
                                            <p:txEl>
                                              <p:pRg st="0" end="0"/>
                                            </p:txEl>
                                          </p:spTgt>
                                        </p:tgtEl>
                                        <p:attrNameLst>
                                          <p:attrName>style.color</p:attrName>
                                        </p:attrNameLst>
                                      </p:cBhvr>
                                      <p:to>
                                        <a:schemeClr val="bg1"/>
                                      </p:to>
                                    </p:animClr>
                                    <p:animClr clrSpc="rgb" dir="cw">
                                      <p:cBhvr>
                                        <p:cTn id="12" dur="250" autoRev="1" fill="remove"/>
                                        <p:tgtEl>
                                          <p:spTgt spid="3">
                                            <p:txEl>
                                              <p:pRg st="0" end="0"/>
                                            </p:txEl>
                                          </p:spTgt>
                                        </p:tgtEl>
                                        <p:attrNameLst>
                                          <p:attrName>fillcolor</p:attrName>
                                        </p:attrNameLst>
                                      </p:cBhvr>
                                      <p:to>
                                        <a:schemeClr val="bg1"/>
                                      </p:to>
                                    </p:animClr>
                                    <p:set>
                                      <p:cBhvr>
                                        <p:cTn id="13" dur="250" autoRev="1" fill="remove"/>
                                        <p:tgtEl>
                                          <p:spTgt spid="3">
                                            <p:txEl>
                                              <p:pRg st="0" end="0"/>
                                            </p:txEl>
                                          </p:spTgt>
                                        </p:tgtEl>
                                        <p:attrNameLst>
                                          <p:attrName>fill.type</p:attrName>
                                        </p:attrNameLst>
                                      </p:cBhvr>
                                      <p:to>
                                        <p:strVal val="solid"/>
                                      </p:to>
                                    </p:set>
                                    <p:set>
                                      <p:cBhvr>
                                        <p:cTn id="14" dur="250" autoRev="1" fill="remove"/>
                                        <p:tgtEl>
                                          <p:spTgt spid="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7E5F6F5-AE46-41C1-A327-E708B22A1A2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5999" y="3332425"/>
            <a:ext cx="5989467" cy="3160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1">
            <a:extLst>
              <a:ext uri="{FF2B5EF4-FFF2-40B4-BE49-F238E27FC236}">
                <a16:creationId xmlns:a16="http://schemas.microsoft.com/office/drawing/2014/main" id="{38C1C168-B274-492A-9A14-C9CAE421903E}"/>
              </a:ext>
            </a:extLst>
          </p:cNvPr>
          <p:cNvSpPr>
            <a:spLocks noGrp="1"/>
          </p:cNvSpPr>
          <p:nvPr>
            <p:ph type="title"/>
          </p:nvPr>
        </p:nvSpPr>
        <p:spPr>
          <a:xfrm>
            <a:off x="0" y="365127"/>
            <a:ext cx="12192000" cy="815604"/>
          </a:xfrm>
        </p:spPr>
        <p:style>
          <a:lnRef idx="2">
            <a:schemeClr val="dk1">
              <a:shade val="50000"/>
            </a:schemeClr>
          </a:lnRef>
          <a:fillRef idx="1">
            <a:schemeClr val="dk1"/>
          </a:fillRef>
          <a:effectRef idx="0">
            <a:schemeClr val="dk1"/>
          </a:effectRef>
          <a:fontRef idx="minor">
            <a:schemeClr val="lt1"/>
          </a:fontRef>
        </p:style>
        <p:txBody>
          <a:bodyPr/>
          <a:lstStyle/>
          <a:p>
            <a:pPr algn="ctr"/>
            <a:r>
              <a:rPr lang="en-US" dirty="0">
                <a:cs typeface="Akhbar MT" pitchFamily="2" charset="-78"/>
              </a:rPr>
              <a:t>Samara (1956)</a:t>
            </a:r>
          </a:p>
        </p:txBody>
      </p:sp>
      <p:pic>
        <p:nvPicPr>
          <p:cNvPr id="6" name="Content Placeholder 5">
            <a:extLst>
              <a:ext uri="{FF2B5EF4-FFF2-40B4-BE49-F238E27FC236}">
                <a16:creationId xmlns:a16="http://schemas.microsoft.com/office/drawing/2014/main" id="{03766B7F-CE0E-4D2C-8F46-CDE52F4F5B0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6532" y="1509205"/>
            <a:ext cx="5989468" cy="3160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02098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6447-7CDF-4496-AF02-E49D4E106C3F}"/>
              </a:ext>
            </a:extLst>
          </p:cNvPr>
          <p:cNvSpPr>
            <a:spLocks noGrp="1"/>
          </p:cNvSpPr>
          <p:nvPr>
            <p:ph type="title"/>
          </p:nvPr>
        </p:nvSpPr>
        <p:spPr>
          <a:xfrm>
            <a:off x="0" y="1016540"/>
            <a:ext cx="12192000" cy="906328"/>
          </a:xfrm>
        </p:spPr>
        <p:style>
          <a:lnRef idx="3">
            <a:schemeClr val="lt1"/>
          </a:lnRef>
          <a:fillRef idx="1">
            <a:schemeClr val="dk1"/>
          </a:fillRef>
          <a:effectRef idx="1">
            <a:schemeClr val="dk1"/>
          </a:effectRef>
          <a:fontRef idx="minor">
            <a:schemeClr val="lt1"/>
          </a:fontRef>
        </p:style>
        <p:txBody>
          <a:bodyPr anchor="ctr">
            <a:normAutofit/>
          </a:bodyPr>
          <a:lstStyle/>
          <a:p>
            <a:pPr fontAlgn="auto"/>
            <a:r>
              <a:rPr lang="en-US" sz="2800" dirty="0"/>
              <a:t>              Unity temple (1908)</a:t>
            </a:r>
          </a:p>
        </p:txBody>
      </p:sp>
      <p:sp>
        <p:nvSpPr>
          <p:cNvPr id="4" name="Text Placeholder 3">
            <a:extLst>
              <a:ext uri="{FF2B5EF4-FFF2-40B4-BE49-F238E27FC236}">
                <a16:creationId xmlns:a16="http://schemas.microsoft.com/office/drawing/2014/main" id="{F38160EA-4750-4E47-8A89-54CFD36AABB3}"/>
              </a:ext>
            </a:extLst>
          </p:cNvPr>
          <p:cNvSpPr>
            <a:spLocks noGrp="1"/>
          </p:cNvSpPr>
          <p:nvPr>
            <p:ph type="body" sz="half" idx="2"/>
          </p:nvPr>
        </p:nvSpPr>
        <p:spPr>
          <a:xfrm>
            <a:off x="-1" y="2110901"/>
            <a:ext cx="5243209" cy="3730559"/>
          </a:xfrm>
        </p:spPr>
        <p:style>
          <a:lnRef idx="2">
            <a:schemeClr val="accent4"/>
          </a:lnRef>
          <a:fillRef idx="1">
            <a:schemeClr val="lt1"/>
          </a:fillRef>
          <a:effectRef idx="0">
            <a:schemeClr val="accent4"/>
          </a:effectRef>
          <a:fontRef idx="minor">
            <a:schemeClr val="dk1"/>
          </a:fontRef>
        </p:style>
        <p:txBody>
          <a:bodyPr>
            <a:normAutofit fontScale="92500" lnSpcReduction="20000"/>
          </a:bodyPr>
          <a:lstStyle/>
          <a:p>
            <a:pPr lvl="1" algn="r"/>
            <a:r>
              <a:rPr lang="ar-SA" sz="2800" spc="50" dirty="0">
                <a:cs typeface="Akhbar MT" pitchFamily="2" charset="-78"/>
              </a:rPr>
              <a:t>هي كنيسة عالمية موحدة في أوك بارك، وتم بناؤه بين عامي 1905 و 1908. ويعتبر معبد الوحدة أحد أهم هياكل </a:t>
            </a:r>
            <a:r>
              <a:rPr lang="ar-SA" sz="2800" spc="50" dirty="0" err="1">
                <a:cs typeface="Akhbar MT" pitchFamily="2" charset="-78"/>
              </a:rPr>
              <a:t>رايت</a:t>
            </a:r>
            <a:r>
              <a:rPr lang="ar-SA" sz="2800" spc="50" dirty="0">
                <a:cs typeface="Akhbar MT" pitchFamily="2" charset="-78"/>
              </a:rPr>
              <a:t> التي يرجع تاريخها إلى العقد الأول من القرن العشرين. نظرًا لتوحيد القصد الجمالي والهيكل من خلال استخدام مادة واحدة، الخرسانة المسلحة، بالإضافة إلى تصميمها المتناسب ما بين الارتفاع والمساحة التي غالباً ما كانت مغايرة لتصاميم الكنائس قديماً. يعتبرها العديد من المهندسين المعماريين أول مبنى حديث في العالم. أصبحت هذه الفكرة ذات أهمية مركزية للمهندسين المعماريين المعاصرين الذين تبعوا </a:t>
            </a:r>
            <a:r>
              <a:rPr lang="ar-SA" sz="2800" spc="50" dirty="0" err="1">
                <a:cs typeface="Akhbar MT" pitchFamily="2" charset="-78"/>
              </a:rPr>
              <a:t>رايت</a:t>
            </a:r>
            <a:r>
              <a:rPr lang="ar-SA" sz="2800" spc="50" dirty="0">
                <a:cs typeface="Akhbar MT" pitchFamily="2" charset="-78"/>
              </a:rPr>
              <a:t>، مثل ميس فان دير </a:t>
            </a:r>
            <a:r>
              <a:rPr lang="ar-SA" sz="2800" spc="50" dirty="0" err="1">
                <a:cs typeface="Akhbar MT" pitchFamily="2" charset="-78"/>
              </a:rPr>
              <a:t>روه</a:t>
            </a:r>
            <a:r>
              <a:rPr lang="ar-SA" sz="2800" spc="50" dirty="0">
                <a:cs typeface="Akhbar MT" pitchFamily="2" charset="-78"/>
              </a:rPr>
              <a:t>، وحتى ما بعد الحداثيين، مثل فرانك جيري.</a:t>
            </a:r>
          </a:p>
          <a:p>
            <a:pPr lvl="1" algn="r"/>
            <a:endParaRPr lang="ar-SA" sz="2200" spc="50" dirty="0"/>
          </a:p>
        </p:txBody>
      </p:sp>
      <p:pic>
        <p:nvPicPr>
          <p:cNvPr id="7" name="Picture 6">
            <a:extLst>
              <a:ext uri="{FF2B5EF4-FFF2-40B4-BE49-F238E27FC236}">
                <a16:creationId xmlns:a16="http://schemas.microsoft.com/office/drawing/2014/main" id="{71F065E5-2EA8-4AC4-AC7A-32B25BA09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0485" y="1016540"/>
            <a:ext cx="6537837" cy="48249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5046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5DCF888-7BB8-427F-AF51-E3801B6E5D2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7552" y="1944210"/>
            <a:ext cx="5805997" cy="3746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5">
            <a:extLst>
              <a:ext uri="{FF2B5EF4-FFF2-40B4-BE49-F238E27FC236}">
                <a16:creationId xmlns:a16="http://schemas.microsoft.com/office/drawing/2014/main" id="{1016EA29-E3E5-4CD2-99BC-6EC7B59D1B8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83549" y="1944210"/>
            <a:ext cx="6030898" cy="3746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itle 1">
            <a:extLst>
              <a:ext uri="{FF2B5EF4-FFF2-40B4-BE49-F238E27FC236}">
                <a16:creationId xmlns:a16="http://schemas.microsoft.com/office/drawing/2014/main" id="{4ECBE737-7431-4E95-A3AB-C44FA0A9DF9C}"/>
              </a:ext>
            </a:extLst>
          </p:cNvPr>
          <p:cNvSpPr>
            <a:spLocks noGrp="1"/>
          </p:cNvSpPr>
          <p:nvPr>
            <p:ph type="title"/>
          </p:nvPr>
        </p:nvSpPr>
        <p:spPr>
          <a:xfrm>
            <a:off x="0" y="231960"/>
            <a:ext cx="12192000" cy="1019792"/>
          </a:xfrm>
        </p:spPr>
        <p:style>
          <a:lnRef idx="3">
            <a:schemeClr val="lt1"/>
          </a:lnRef>
          <a:fillRef idx="1">
            <a:schemeClr val="dk1"/>
          </a:fillRef>
          <a:effectRef idx="1">
            <a:schemeClr val="dk1"/>
          </a:effectRef>
          <a:fontRef idx="minor">
            <a:schemeClr val="lt1"/>
          </a:fontRef>
        </p:style>
        <p:txBody>
          <a:bodyPr/>
          <a:lstStyle/>
          <a:p>
            <a:pPr algn="ctr"/>
            <a:r>
              <a:rPr lang="en-US" dirty="0">
                <a:cs typeface="Akhbar MT" pitchFamily="2" charset="-78"/>
              </a:rPr>
              <a:t>Unity Temple (1908)</a:t>
            </a:r>
          </a:p>
        </p:txBody>
      </p:sp>
    </p:spTree>
    <p:extLst>
      <p:ext uri="{BB962C8B-B14F-4D97-AF65-F5344CB8AC3E}">
        <p14:creationId xmlns:p14="http://schemas.microsoft.com/office/powerpoint/2010/main" val="677749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23">
            <a:extLst>
              <a:ext uri="{FF2B5EF4-FFF2-40B4-BE49-F238E27FC236}">
                <a16:creationId xmlns:a16="http://schemas.microsoft.com/office/drawing/2014/main" id="{338FEA63-AE8D-43AE-94C6-61B82FB0442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9788" y="1531838"/>
            <a:ext cx="8476036" cy="4675566"/>
          </a:xfrm>
        </p:spPr>
      </p:pic>
      <p:sp>
        <p:nvSpPr>
          <p:cNvPr id="10" name="Rectangle 9">
            <a:extLst>
              <a:ext uri="{FF2B5EF4-FFF2-40B4-BE49-F238E27FC236}">
                <a16:creationId xmlns:a16="http://schemas.microsoft.com/office/drawing/2014/main" id="{61947CAA-B3C0-4C90-A788-9E6F7F0D21BE}"/>
              </a:ext>
            </a:extLst>
          </p:cNvPr>
          <p:cNvSpPr/>
          <p:nvPr/>
        </p:nvSpPr>
        <p:spPr>
          <a:xfrm>
            <a:off x="612843" y="0"/>
            <a:ext cx="226945"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B9F96E-9FD0-436A-A192-76DF3FEB804D}"/>
              </a:ext>
            </a:extLst>
          </p:cNvPr>
          <p:cNvSpPr>
            <a:spLocks noGrp="1"/>
          </p:cNvSpPr>
          <p:nvPr>
            <p:ph type="title"/>
          </p:nvPr>
        </p:nvSpPr>
        <p:spPr>
          <a:xfrm>
            <a:off x="0" y="365126"/>
            <a:ext cx="12192000" cy="1035050"/>
          </a:xfrm>
        </p:spPr>
        <p:style>
          <a:lnRef idx="3">
            <a:schemeClr val="lt1"/>
          </a:lnRef>
          <a:fillRef idx="1">
            <a:schemeClr val="dk1"/>
          </a:fillRef>
          <a:effectRef idx="1">
            <a:schemeClr val="dk1"/>
          </a:effectRef>
          <a:fontRef idx="minor">
            <a:schemeClr val="lt1"/>
          </a:fontRef>
        </p:style>
        <p:txBody>
          <a:bodyPr/>
          <a:lstStyle/>
          <a:p>
            <a:pPr algn="ctr"/>
            <a:r>
              <a:rPr lang="en-US" dirty="0">
                <a:cs typeface="Akhbar MT" pitchFamily="2" charset="-78"/>
              </a:rPr>
              <a:t>Unity Temple (1908)</a:t>
            </a:r>
          </a:p>
        </p:txBody>
      </p:sp>
      <p:pic>
        <p:nvPicPr>
          <p:cNvPr id="41" name="Picture 40">
            <a:extLst>
              <a:ext uri="{FF2B5EF4-FFF2-40B4-BE49-F238E27FC236}">
                <a16:creationId xmlns:a16="http://schemas.microsoft.com/office/drawing/2014/main" id="{80E5DD13-6619-4305-9CDC-75389FF5F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9294" y="2964878"/>
            <a:ext cx="2159540" cy="1978297"/>
          </a:xfrm>
          <a:prstGeom prst="rect">
            <a:avLst/>
          </a:prstGeom>
        </p:spPr>
      </p:pic>
    </p:spTree>
    <p:extLst>
      <p:ext uri="{BB962C8B-B14F-4D97-AF65-F5344CB8AC3E}">
        <p14:creationId xmlns:p14="http://schemas.microsoft.com/office/powerpoint/2010/main" val="192622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4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C1651-A3CC-4B28-B920-BAC97311286F}"/>
              </a:ext>
            </a:extLst>
          </p:cNvPr>
          <p:cNvSpPr>
            <a:spLocks noGrp="1"/>
          </p:cNvSpPr>
          <p:nvPr>
            <p:ph type="ctrTitle"/>
          </p:nvPr>
        </p:nvSpPr>
        <p:spPr>
          <a:xfrm>
            <a:off x="0" y="2396971"/>
            <a:ext cx="12192000" cy="1032029"/>
          </a:xfrm>
        </p:spPr>
        <p:style>
          <a:lnRef idx="2">
            <a:schemeClr val="dk1">
              <a:shade val="50000"/>
            </a:schemeClr>
          </a:lnRef>
          <a:fillRef idx="1">
            <a:schemeClr val="dk1"/>
          </a:fillRef>
          <a:effectRef idx="0">
            <a:schemeClr val="dk1"/>
          </a:effectRef>
          <a:fontRef idx="minor">
            <a:schemeClr val="lt1"/>
          </a:fontRef>
        </p:style>
        <p:txBody>
          <a:bodyPr/>
          <a:lstStyle/>
          <a:p>
            <a:r>
              <a:rPr lang="en-US" dirty="0"/>
              <a:t>Thank You</a:t>
            </a:r>
          </a:p>
        </p:txBody>
      </p:sp>
      <p:sp>
        <p:nvSpPr>
          <p:cNvPr id="3" name="Subtitle 2">
            <a:extLst>
              <a:ext uri="{FF2B5EF4-FFF2-40B4-BE49-F238E27FC236}">
                <a16:creationId xmlns:a16="http://schemas.microsoft.com/office/drawing/2014/main" id="{82731116-6958-407B-94E1-438CBBC30258}"/>
              </a:ext>
            </a:extLst>
          </p:cNvPr>
          <p:cNvSpPr>
            <a:spLocks noGrp="1"/>
          </p:cNvSpPr>
          <p:nvPr>
            <p:ph type="subTitle" idx="1"/>
          </p:nvPr>
        </p:nvSpPr>
        <p:spPr>
          <a:xfrm>
            <a:off x="-1" y="3602038"/>
            <a:ext cx="12191999" cy="490568"/>
          </a:xfrm>
        </p:spPr>
        <p:style>
          <a:lnRef idx="2">
            <a:schemeClr val="accent4">
              <a:shade val="50000"/>
            </a:schemeClr>
          </a:lnRef>
          <a:fillRef idx="1">
            <a:schemeClr val="accent4"/>
          </a:fillRef>
          <a:effectRef idx="0">
            <a:schemeClr val="accent4"/>
          </a:effectRef>
          <a:fontRef idx="minor">
            <a:schemeClr val="lt1"/>
          </a:fontRef>
        </p:style>
        <p:txBody>
          <a:bodyPr>
            <a:noAutofit/>
          </a:bodyPr>
          <a:lstStyle/>
          <a:p>
            <a:r>
              <a:rPr lang="en-US" sz="2800" dirty="0"/>
              <a:t>Rita Amjad Arar</a:t>
            </a:r>
          </a:p>
        </p:txBody>
      </p:sp>
    </p:spTree>
    <p:extLst>
      <p:ext uri="{BB962C8B-B14F-4D97-AF65-F5344CB8AC3E}">
        <p14:creationId xmlns:p14="http://schemas.microsoft.com/office/powerpoint/2010/main" val="3475012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52BAF3-E643-4252-A240-A2D1175D54B1}"/>
              </a:ext>
            </a:extLst>
          </p:cNvPr>
          <p:cNvPicPr>
            <a:picLocks noChangeAspect="1"/>
          </p:cNvPicPr>
          <p:nvPr/>
        </p:nvPicPr>
        <p:blipFill>
          <a:blip r:embed="rId2"/>
          <a:stretch>
            <a:fillRect/>
          </a:stretch>
        </p:blipFill>
        <p:spPr>
          <a:xfrm>
            <a:off x="5819775" y="0"/>
            <a:ext cx="188976" cy="6858000"/>
          </a:xfrm>
          <a:prstGeom prst="rect">
            <a:avLst/>
          </a:prstGeom>
        </p:spPr>
      </p:pic>
      <p:sp>
        <p:nvSpPr>
          <p:cNvPr id="2" name="Title 1">
            <a:extLst>
              <a:ext uri="{FF2B5EF4-FFF2-40B4-BE49-F238E27FC236}">
                <a16:creationId xmlns:a16="http://schemas.microsoft.com/office/drawing/2014/main" id="{1908C5BA-3C01-48C2-81A4-EFB17FA4718D}"/>
              </a:ext>
            </a:extLst>
          </p:cNvPr>
          <p:cNvSpPr>
            <a:spLocks noGrp="1"/>
          </p:cNvSpPr>
          <p:nvPr>
            <p:ph type="title"/>
          </p:nvPr>
        </p:nvSpPr>
        <p:spPr>
          <a:xfrm>
            <a:off x="4248150" y="365126"/>
            <a:ext cx="7943849" cy="977900"/>
          </a:xfrm>
          <a:solidFill>
            <a:schemeClr val="dk1"/>
          </a:solidFill>
        </p:spPr>
        <p:style>
          <a:lnRef idx="3">
            <a:schemeClr val="lt1"/>
          </a:lnRef>
          <a:fillRef idx="1">
            <a:schemeClr val="dk1"/>
          </a:fillRef>
          <a:effectRef idx="1">
            <a:schemeClr val="dk1"/>
          </a:effectRef>
          <a:fontRef idx="minor">
            <a:schemeClr val="lt1"/>
          </a:fontRef>
        </p:style>
        <p:txBody>
          <a:bodyPr>
            <a:normAutofit/>
          </a:bodyPr>
          <a:lstStyle/>
          <a:p>
            <a:pPr algn="r"/>
            <a:r>
              <a:rPr lang="ar-SA" sz="5400" dirty="0">
                <a:cs typeface="Akhbar MT" pitchFamily="2" charset="-78"/>
              </a:rPr>
              <a:t>   فرانك لويد رايت</a:t>
            </a:r>
            <a:endParaRPr lang="en-US" sz="5400" dirty="0">
              <a:cs typeface="Akhbar MT" pitchFamily="2" charset="-78"/>
            </a:endParaRPr>
          </a:p>
        </p:txBody>
      </p:sp>
      <p:pic>
        <p:nvPicPr>
          <p:cNvPr id="6" name="Content Placeholder 5">
            <a:extLst>
              <a:ext uri="{FF2B5EF4-FFF2-40B4-BE49-F238E27FC236}">
                <a16:creationId xmlns:a16="http://schemas.microsoft.com/office/drawing/2014/main" id="{909DEB0E-DAA9-4703-9160-AA241690738F}"/>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5672831" cy="6858000"/>
          </a:xfrm>
        </p:spPr>
      </p:pic>
      <p:sp>
        <p:nvSpPr>
          <p:cNvPr id="4" name="Content Placeholder 3">
            <a:extLst>
              <a:ext uri="{FF2B5EF4-FFF2-40B4-BE49-F238E27FC236}">
                <a16:creationId xmlns:a16="http://schemas.microsoft.com/office/drawing/2014/main" id="{9457A913-008A-48D0-B1FF-3421DB5E8BE0}"/>
              </a:ext>
            </a:extLst>
          </p:cNvPr>
          <p:cNvSpPr>
            <a:spLocks noGrp="1"/>
          </p:cNvSpPr>
          <p:nvPr>
            <p:ph sz="half" idx="2"/>
          </p:nvPr>
        </p:nvSpPr>
        <p:spPr>
          <a:xfrm>
            <a:off x="5819775" y="1504950"/>
            <a:ext cx="6191250" cy="4987924"/>
          </a:xfrm>
        </p:spPr>
        <p:txBody>
          <a:bodyPr>
            <a:normAutofit/>
          </a:bodyPr>
          <a:lstStyle/>
          <a:p>
            <a:pPr marL="0" indent="0" algn="r">
              <a:buNone/>
            </a:pPr>
            <a:r>
              <a:rPr lang="ar-SA" sz="3200" dirty="0">
                <a:cs typeface="Akhbar MT" pitchFamily="2" charset="-78"/>
              </a:rPr>
              <a:t>1- كان رايت مهندساً معمارياً، مصمم، كاتب ومعلم.</a:t>
            </a:r>
          </a:p>
          <a:p>
            <a:pPr marL="0" indent="0" algn="r">
              <a:buNone/>
            </a:pPr>
            <a:r>
              <a:rPr lang="ar-SA" sz="3200" dirty="0">
                <a:cs typeface="Akhbar MT" pitchFamily="2" charset="-78"/>
              </a:rPr>
              <a:t>2-درس الهندسة المدنية في جامعة </a:t>
            </a:r>
            <a:r>
              <a:rPr lang="ar-SA" sz="3200" dirty="0" err="1">
                <a:cs typeface="Akhbar MT" pitchFamily="2" charset="-78"/>
              </a:rPr>
              <a:t>ويسكونسن</a:t>
            </a:r>
            <a:r>
              <a:rPr lang="ar-SA" sz="3200" dirty="0">
                <a:cs typeface="Akhbar MT" pitchFamily="2" charset="-78"/>
              </a:rPr>
              <a:t>.</a:t>
            </a:r>
          </a:p>
          <a:p>
            <a:pPr marL="0" indent="0" algn="r">
              <a:buNone/>
            </a:pPr>
            <a:r>
              <a:rPr lang="ar-SA" sz="3200" dirty="0">
                <a:cs typeface="Akhbar MT" pitchFamily="2" charset="-78"/>
              </a:rPr>
              <a:t>3-تدرّب في شيكاغو مع المهندسين المعماريين المرموقين جوزيف ليمان </a:t>
            </a:r>
            <a:r>
              <a:rPr lang="ar-SA" sz="3200" dirty="0" err="1">
                <a:cs typeface="Akhbar MT" pitchFamily="2" charset="-78"/>
              </a:rPr>
              <a:t>سيلسبي</a:t>
            </a:r>
            <a:r>
              <a:rPr lang="ar-SA" sz="3200" dirty="0">
                <a:cs typeface="Akhbar MT" pitchFamily="2" charset="-78"/>
              </a:rPr>
              <a:t> ولويس </a:t>
            </a:r>
            <a:r>
              <a:rPr lang="ar-SA" sz="3200" dirty="0" err="1">
                <a:cs typeface="Akhbar MT" pitchFamily="2" charset="-78"/>
              </a:rPr>
              <a:t>سوليفيان</a:t>
            </a:r>
            <a:r>
              <a:rPr lang="ar-SA" sz="3200" dirty="0">
                <a:cs typeface="Akhbar MT" pitchFamily="2" charset="-78"/>
              </a:rPr>
              <a:t>.</a:t>
            </a:r>
          </a:p>
          <a:p>
            <a:pPr marL="0" indent="0" algn="r">
              <a:buNone/>
            </a:pPr>
            <a:r>
              <a:rPr lang="ar-SA" sz="3200" dirty="0">
                <a:cs typeface="Akhbar MT" pitchFamily="2" charset="-78"/>
              </a:rPr>
              <a:t>4-تصميم أكثر من 1000 مبنى خلال 70 عاماً.</a:t>
            </a:r>
          </a:p>
          <a:p>
            <a:pPr marL="0" indent="0" algn="r">
              <a:buNone/>
            </a:pPr>
            <a:r>
              <a:rPr lang="ar-SA" sz="3200" dirty="0">
                <a:cs typeface="Akhbar MT" pitchFamily="2" charset="-78"/>
              </a:rPr>
              <a:t>5-رائد حركة مدرسة </a:t>
            </a:r>
            <a:r>
              <a:rPr lang="ar-SA" sz="3200" dirty="0" err="1">
                <a:cs typeface="Akhbar MT" pitchFamily="2" charset="-78"/>
              </a:rPr>
              <a:t>برايري</a:t>
            </a:r>
            <a:r>
              <a:rPr lang="ar-SA" sz="3200" dirty="0">
                <a:cs typeface="Akhbar MT" pitchFamily="2" charset="-78"/>
              </a:rPr>
              <a:t> للهندسة المعمارية.</a:t>
            </a:r>
          </a:p>
          <a:p>
            <a:pPr marL="0" indent="0" algn="r">
              <a:buNone/>
            </a:pPr>
            <a:r>
              <a:rPr lang="ar-SA" sz="3200" dirty="0">
                <a:cs typeface="Akhbar MT" pitchFamily="2" charset="-78"/>
              </a:rPr>
              <a:t>6-تم الاعتراف به في عام 1991 من قبل المعهد الأميركي للمهندسين المعماريين باعتباره "أعظم مهندس معماري أميركي في كل العصور.</a:t>
            </a:r>
          </a:p>
          <a:p>
            <a:endParaRPr lang="en-US" dirty="0"/>
          </a:p>
        </p:txBody>
      </p:sp>
    </p:spTree>
    <p:extLst>
      <p:ext uri="{BB962C8B-B14F-4D97-AF65-F5344CB8AC3E}">
        <p14:creationId xmlns:p14="http://schemas.microsoft.com/office/powerpoint/2010/main" val="2625806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E8F66A-1D07-47EF-94CC-09F33FC32D4D}"/>
              </a:ext>
            </a:extLst>
          </p:cNvPr>
          <p:cNvPicPr>
            <a:picLocks noChangeAspect="1"/>
          </p:cNvPicPr>
          <p:nvPr/>
        </p:nvPicPr>
        <p:blipFill>
          <a:blip r:embed="rId2"/>
          <a:stretch>
            <a:fillRect/>
          </a:stretch>
        </p:blipFill>
        <p:spPr>
          <a:xfrm>
            <a:off x="5819775" y="0"/>
            <a:ext cx="188976" cy="6858000"/>
          </a:xfrm>
          <a:prstGeom prst="rect">
            <a:avLst/>
          </a:prstGeom>
        </p:spPr>
      </p:pic>
      <p:sp>
        <p:nvSpPr>
          <p:cNvPr id="2" name="Title 1">
            <a:extLst>
              <a:ext uri="{FF2B5EF4-FFF2-40B4-BE49-F238E27FC236}">
                <a16:creationId xmlns:a16="http://schemas.microsoft.com/office/drawing/2014/main" id="{1908C5BA-3C01-48C2-81A4-EFB17FA4718D}"/>
              </a:ext>
            </a:extLst>
          </p:cNvPr>
          <p:cNvSpPr>
            <a:spLocks noGrp="1"/>
          </p:cNvSpPr>
          <p:nvPr>
            <p:ph type="title"/>
          </p:nvPr>
        </p:nvSpPr>
        <p:spPr>
          <a:xfrm>
            <a:off x="4248150" y="365126"/>
            <a:ext cx="7943849" cy="977900"/>
          </a:xfrm>
          <a:solidFill>
            <a:schemeClr val="dk1"/>
          </a:solidFill>
        </p:spPr>
        <p:style>
          <a:lnRef idx="3">
            <a:schemeClr val="lt1"/>
          </a:lnRef>
          <a:fillRef idx="1">
            <a:schemeClr val="dk1"/>
          </a:fillRef>
          <a:effectRef idx="1">
            <a:schemeClr val="dk1"/>
          </a:effectRef>
          <a:fontRef idx="minor">
            <a:schemeClr val="lt1"/>
          </a:fontRef>
        </p:style>
        <p:txBody>
          <a:bodyPr>
            <a:normAutofit/>
          </a:bodyPr>
          <a:lstStyle/>
          <a:p>
            <a:pPr algn="r"/>
            <a:r>
              <a:rPr lang="ar-SA" sz="5400" dirty="0">
                <a:cs typeface="Akhbar MT" pitchFamily="2" charset="-78"/>
              </a:rPr>
              <a:t>   فرانك لويد رايت</a:t>
            </a:r>
            <a:endParaRPr lang="en-US" sz="5400" dirty="0">
              <a:cs typeface="Akhbar MT" pitchFamily="2" charset="-78"/>
            </a:endParaRPr>
          </a:p>
        </p:txBody>
      </p:sp>
      <p:pic>
        <p:nvPicPr>
          <p:cNvPr id="6" name="Content Placeholder 5">
            <a:extLst>
              <a:ext uri="{FF2B5EF4-FFF2-40B4-BE49-F238E27FC236}">
                <a16:creationId xmlns:a16="http://schemas.microsoft.com/office/drawing/2014/main" id="{909DEB0E-DAA9-4703-9160-AA241690738F}"/>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5672831" cy="6858000"/>
          </a:xfrm>
        </p:spPr>
      </p:pic>
      <p:sp>
        <p:nvSpPr>
          <p:cNvPr id="4" name="Content Placeholder 3">
            <a:extLst>
              <a:ext uri="{FF2B5EF4-FFF2-40B4-BE49-F238E27FC236}">
                <a16:creationId xmlns:a16="http://schemas.microsoft.com/office/drawing/2014/main" id="{9457A913-008A-48D0-B1FF-3421DB5E8BE0}"/>
              </a:ext>
            </a:extLst>
          </p:cNvPr>
          <p:cNvSpPr>
            <a:spLocks noGrp="1"/>
          </p:cNvSpPr>
          <p:nvPr>
            <p:ph sz="half" idx="2"/>
          </p:nvPr>
        </p:nvSpPr>
        <p:spPr>
          <a:xfrm>
            <a:off x="5819775" y="1504950"/>
            <a:ext cx="6191250" cy="4987924"/>
          </a:xfrm>
        </p:spPr>
        <p:txBody>
          <a:bodyPr>
            <a:normAutofit lnSpcReduction="10000"/>
          </a:bodyPr>
          <a:lstStyle/>
          <a:p>
            <a:pPr marL="0" indent="0" algn="r">
              <a:buNone/>
            </a:pPr>
            <a:r>
              <a:rPr lang="ar-SA" sz="3200" dirty="0">
                <a:cs typeface="Akhbar MT" pitchFamily="2" charset="-78"/>
              </a:rPr>
              <a:t>7-  في عام 2019، أصبحت مجموعة مختارة من أعماله أحد مواقع التراث العالمي المدرجة باسم الهندسة المعمارية للقرن العشرين لفرانك لويد رايت.</a:t>
            </a:r>
          </a:p>
          <a:p>
            <a:pPr marL="0" indent="0" algn="r">
              <a:buNone/>
            </a:pPr>
            <a:r>
              <a:rPr lang="ar-SA" sz="3200" dirty="0">
                <a:cs typeface="Akhbar MT" pitchFamily="2" charset="-78"/>
              </a:rPr>
              <a:t>8- تم تعيينه رسامًا في شركة الهندسة المعمارية جوزيف ليمان </a:t>
            </a:r>
            <a:r>
              <a:rPr lang="ar-SA" sz="3200" dirty="0" err="1">
                <a:cs typeface="Akhbar MT" pitchFamily="2" charset="-78"/>
              </a:rPr>
              <a:t>سيلسبي</a:t>
            </a:r>
            <a:r>
              <a:rPr lang="ar-SA" sz="3200" dirty="0">
                <a:cs typeface="Akhbar MT" pitchFamily="2" charset="-78"/>
              </a:rPr>
              <a:t>.</a:t>
            </a:r>
          </a:p>
          <a:p>
            <a:pPr marL="0" indent="0" algn="r">
              <a:buNone/>
            </a:pPr>
            <a:r>
              <a:rPr lang="ar-SA" sz="3200" dirty="0">
                <a:cs typeface="Akhbar MT" pitchFamily="2" charset="-78"/>
              </a:rPr>
              <a:t>9- جلب العمارة الأميركية إلى المقدمة. </a:t>
            </a:r>
          </a:p>
          <a:p>
            <a:pPr marL="0" indent="0" algn="r">
              <a:buNone/>
            </a:pPr>
            <a:r>
              <a:rPr lang="ar-SA" sz="3200" dirty="0">
                <a:cs typeface="Akhbar MT" pitchFamily="2" charset="-78"/>
              </a:rPr>
              <a:t>10- تأثرت إبداعاته الحكيمة بشدة بالعالم الطبيعي. </a:t>
            </a:r>
          </a:p>
          <a:p>
            <a:pPr marL="0" indent="0" algn="r">
              <a:buNone/>
            </a:pPr>
            <a:r>
              <a:rPr lang="ar-SA" sz="3200" dirty="0">
                <a:cs typeface="Akhbar MT" pitchFamily="2" charset="-78"/>
              </a:rPr>
              <a:t>11- شدد على البراعة مع احتضان قدرة التكنولوجيا على جعل التصميم في متناول الجميع</a:t>
            </a:r>
          </a:p>
          <a:p>
            <a:pPr marL="0" indent="0" algn="r">
              <a:buNone/>
            </a:pPr>
            <a:r>
              <a:rPr lang="ar-SA" sz="3200" dirty="0">
                <a:cs typeface="Akhbar MT" pitchFamily="2" charset="-78"/>
              </a:rPr>
              <a:t>12-بدأ مشروعًا استهلك آخر 16 عامًا من حياته،  </a:t>
            </a:r>
          </a:p>
          <a:p>
            <a:pPr marL="0" indent="0" algn="r">
              <a:buNone/>
            </a:pPr>
            <a:endParaRPr lang="en-US" dirty="0"/>
          </a:p>
        </p:txBody>
      </p:sp>
    </p:spTree>
    <p:extLst>
      <p:ext uri="{BB962C8B-B14F-4D97-AF65-F5344CB8AC3E}">
        <p14:creationId xmlns:p14="http://schemas.microsoft.com/office/powerpoint/2010/main" val="409012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6447-7CDF-4496-AF02-E49D4E106C3F}"/>
              </a:ext>
            </a:extLst>
          </p:cNvPr>
          <p:cNvSpPr>
            <a:spLocks noGrp="1"/>
          </p:cNvSpPr>
          <p:nvPr>
            <p:ph type="title"/>
          </p:nvPr>
        </p:nvSpPr>
        <p:spPr>
          <a:xfrm>
            <a:off x="0" y="1016540"/>
            <a:ext cx="12192000" cy="906328"/>
          </a:xfrm>
        </p:spPr>
        <p:style>
          <a:lnRef idx="3">
            <a:schemeClr val="lt1"/>
          </a:lnRef>
          <a:fillRef idx="1">
            <a:schemeClr val="dk1"/>
          </a:fillRef>
          <a:effectRef idx="1">
            <a:schemeClr val="dk1"/>
          </a:effectRef>
          <a:fontRef idx="minor">
            <a:schemeClr val="lt1"/>
          </a:fontRef>
        </p:style>
        <p:txBody>
          <a:bodyPr anchor="ctr"/>
          <a:lstStyle/>
          <a:p>
            <a:r>
              <a:rPr lang="ar-SA" dirty="0"/>
              <a:t>   </a:t>
            </a:r>
            <a:r>
              <a:rPr lang="en-US" dirty="0"/>
              <a:t>Fallingwater </a:t>
            </a:r>
            <a:r>
              <a:rPr lang="ar-SA" dirty="0"/>
              <a:t>الشلال (1935)</a:t>
            </a:r>
            <a:endParaRPr lang="en-US" dirty="0"/>
          </a:p>
        </p:txBody>
      </p:sp>
      <p:pic>
        <p:nvPicPr>
          <p:cNvPr id="6" name="Picture Placeholder 5">
            <a:extLst>
              <a:ext uri="{FF2B5EF4-FFF2-40B4-BE49-F238E27FC236}">
                <a16:creationId xmlns:a16="http://schemas.microsoft.com/office/drawing/2014/main" id="{292DFB3A-5FDA-4F5B-9135-494AF91E7B0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1857" r="21857"/>
          <a:stretch>
            <a:fillRect/>
          </a:stretch>
        </p:blipFill>
        <p:spPr>
          <a:xfrm>
            <a:off x="5345381" y="1016540"/>
            <a:ext cx="6593701" cy="482492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F38160EA-4750-4E47-8A89-54CFD36AABB3}"/>
              </a:ext>
            </a:extLst>
          </p:cNvPr>
          <p:cNvSpPr>
            <a:spLocks noGrp="1"/>
          </p:cNvSpPr>
          <p:nvPr>
            <p:ph type="body" sz="half" idx="2"/>
          </p:nvPr>
        </p:nvSpPr>
        <p:spPr>
          <a:xfrm>
            <a:off x="-1" y="2110902"/>
            <a:ext cx="5243209" cy="3730557"/>
          </a:xfrm>
        </p:spPr>
        <p:style>
          <a:lnRef idx="2">
            <a:schemeClr val="accent4"/>
          </a:lnRef>
          <a:fillRef idx="1">
            <a:schemeClr val="lt1"/>
          </a:fillRef>
          <a:effectRef idx="0">
            <a:schemeClr val="accent4"/>
          </a:effectRef>
          <a:fontRef idx="minor">
            <a:schemeClr val="dk1"/>
          </a:fontRef>
        </p:style>
        <p:txBody>
          <a:bodyPr>
            <a:noAutofit/>
          </a:bodyPr>
          <a:lstStyle/>
          <a:p>
            <a:pPr lvl="1" algn="r"/>
            <a:r>
              <a:rPr lang="ar-SA" sz="2800" spc="50" dirty="0">
                <a:cs typeface="Akhbar MT" pitchFamily="2" charset="-78"/>
              </a:rPr>
              <a:t>هو تتويج رايت في العمارة العضوية و"أفضل عمل على الإطلاق للهندسة المعمارية الأمريكية" من قبل المعهد الأمريكي للمهندسين المعماريين.</a:t>
            </a:r>
          </a:p>
          <a:p>
            <a:pPr lvl="1" algn="r"/>
            <a:r>
              <a:rPr lang="ar-SA" sz="2800" spc="50" dirty="0">
                <a:cs typeface="Akhbar MT" pitchFamily="2" charset="-78"/>
              </a:rPr>
              <a:t>هو أشهر منزل خاص في القرن العشرين.</a:t>
            </a:r>
          </a:p>
          <a:p>
            <a:pPr lvl="1" algn="r"/>
            <a:r>
              <a:rPr lang="ar-SA" sz="2800" spc="50" dirty="0">
                <a:cs typeface="Akhbar MT" pitchFamily="2" charset="-78"/>
              </a:rPr>
              <a:t>بني من الخرسانة والحجر الجيري المتشابك مع المسطح المائي الذي يطلق عليه اسمه.</a:t>
            </a:r>
          </a:p>
          <a:p>
            <a:pPr lvl="1" algn="r"/>
            <a:r>
              <a:rPr lang="ar-SA" sz="2800" spc="50" dirty="0">
                <a:cs typeface="Akhbar MT" pitchFamily="2" charset="-78"/>
              </a:rPr>
              <a:t>يقع على قمة شلال (بير رن) وهو معسكر صيفي في غرب ولاية بنسلفانيا مملوك لعائلة </a:t>
            </a:r>
            <a:r>
              <a:rPr lang="ar-SA" sz="2800" spc="50" dirty="0" err="1">
                <a:cs typeface="Akhbar MT" pitchFamily="2" charset="-78"/>
              </a:rPr>
              <a:t>كوفمان</a:t>
            </a:r>
            <a:r>
              <a:rPr lang="ar-SA" sz="2800" spc="50" dirty="0">
                <a:cs typeface="Akhbar MT" pitchFamily="2" charset="-78"/>
              </a:rPr>
              <a:t> الثّرية.</a:t>
            </a:r>
          </a:p>
        </p:txBody>
      </p:sp>
    </p:spTree>
    <p:extLst>
      <p:ext uri="{BB962C8B-B14F-4D97-AF65-F5344CB8AC3E}">
        <p14:creationId xmlns:p14="http://schemas.microsoft.com/office/powerpoint/2010/main" val="973227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8C1C168-B274-492A-9A14-C9CAE421903E}"/>
              </a:ext>
            </a:extLst>
          </p:cNvPr>
          <p:cNvSpPr>
            <a:spLocks noGrp="1"/>
          </p:cNvSpPr>
          <p:nvPr>
            <p:ph type="title"/>
          </p:nvPr>
        </p:nvSpPr>
        <p:spPr>
          <a:xfrm>
            <a:off x="0" y="365127"/>
            <a:ext cx="12192000" cy="815604"/>
          </a:xfrm>
        </p:spPr>
        <p:style>
          <a:lnRef idx="2">
            <a:schemeClr val="dk1">
              <a:shade val="50000"/>
            </a:schemeClr>
          </a:lnRef>
          <a:fillRef idx="1">
            <a:schemeClr val="dk1"/>
          </a:fillRef>
          <a:effectRef idx="0">
            <a:schemeClr val="dk1"/>
          </a:effectRef>
          <a:fontRef idx="minor">
            <a:schemeClr val="lt1"/>
          </a:fontRef>
        </p:style>
        <p:txBody>
          <a:bodyPr/>
          <a:lstStyle/>
          <a:p>
            <a:pPr algn="ctr"/>
            <a:r>
              <a:rPr lang="en-US" dirty="0">
                <a:cs typeface="Akhbar MT" pitchFamily="2" charset="-78"/>
              </a:rPr>
              <a:t>Falling-water (1935)</a:t>
            </a:r>
          </a:p>
        </p:txBody>
      </p:sp>
      <p:pic>
        <p:nvPicPr>
          <p:cNvPr id="6" name="Content Placeholder 5">
            <a:extLst>
              <a:ext uri="{FF2B5EF4-FFF2-40B4-BE49-F238E27FC236}">
                <a16:creationId xmlns:a16="http://schemas.microsoft.com/office/drawing/2014/main" id="{A3A7D5EB-626A-47BA-BC43-A8F63E550A4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6532" y="1825625"/>
            <a:ext cx="5690585" cy="46672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Content Placeholder 10">
            <a:extLst>
              <a:ext uri="{FF2B5EF4-FFF2-40B4-BE49-F238E27FC236}">
                <a16:creationId xmlns:a16="http://schemas.microsoft.com/office/drawing/2014/main" id="{73B38DAA-AEBA-43BB-A212-0E35CA23DB5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000" y="1825625"/>
            <a:ext cx="5989468" cy="4667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80679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6447-7CDF-4496-AF02-E49D4E106C3F}"/>
              </a:ext>
            </a:extLst>
          </p:cNvPr>
          <p:cNvSpPr>
            <a:spLocks noGrp="1"/>
          </p:cNvSpPr>
          <p:nvPr>
            <p:ph type="title"/>
          </p:nvPr>
        </p:nvSpPr>
        <p:spPr>
          <a:xfrm>
            <a:off x="0" y="1016540"/>
            <a:ext cx="12192000" cy="906328"/>
          </a:xfrm>
        </p:spPr>
        <p:style>
          <a:lnRef idx="3">
            <a:schemeClr val="lt1"/>
          </a:lnRef>
          <a:fillRef idx="1">
            <a:schemeClr val="dk1"/>
          </a:fillRef>
          <a:effectRef idx="1">
            <a:schemeClr val="dk1"/>
          </a:effectRef>
          <a:fontRef idx="minor">
            <a:schemeClr val="lt1"/>
          </a:fontRef>
        </p:style>
        <p:txBody>
          <a:bodyPr anchor="ctr">
            <a:normAutofit/>
          </a:bodyPr>
          <a:lstStyle/>
          <a:p>
            <a:r>
              <a:rPr lang="en-US" sz="2900" dirty="0"/>
              <a:t>     Solomon R. Guggenheim 1959</a:t>
            </a:r>
          </a:p>
        </p:txBody>
      </p:sp>
      <p:sp>
        <p:nvSpPr>
          <p:cNvPr id="4" name="Text Placeholder 3">
            <a:extLst>
              <a:ext uri="{FF2B5EF4-FFF2-40B4-BE49-F238E27FC236}">
                <a16:creationId xmlns:a16="http://schemas.microsoft.com/office/drawing/2014/main" id="{F38160EA-4750-4E47-8A89-54CFD36AABB3}"/>
              </a:ext>
            </a:extLst>
          </p:cNvPr>
          <p:cNvSpPr>
            <a:spLocks noGrp="1"/>
          </p:cNvSpPr>
          <p:nvPr>
            <p:ph type="body" sz="half" idx="2"/>
          </p:nvPr>
        </p:nvSpPr>
        <p:spPr>
          <a:xfrm>
            <a:off x="0" y="2110901"/>
            <a:ext cx="5252936" cy="3730559"/>
          </a:xfrm>
        </p:spPr>
        <p:style>
          <a:lnRef idx="2">
            <a:schemeClr val="accent4"/>
          </a:lnRef>
          <a:fillRef idx="1">
            <a:schemeClr val="lt1"/>
          </a:fillRef>
          <a:effectRef idx="0">
            <a:schemeClr val="accent4"/>
          </a:effectRef>
          <a:fontRef idx="minor">
            <a:schemeClr val="dk1"/>
          </a:fontRef>
        </p:style>
        <p:txBody>
          <a:bodyPr>
            <a:normAutofit lnSpcReduction="10000"/>
          </a:bodyPr>
          <a:lstStyle/>
          <a:p>
            <a:pPr lvl="1" algn="r"/>
            <a:r>
              <a:rPr lang="ar-SA" sz="2800" spc="50" dirty="0">
                <a:cs typeface="Akhbar MT" pitchFamily="2" charset="-78"/>
              </a:rPr>
              <a:t>يقع في نيويورك – مانهاتن، بُني بأسلوب معماري حديث، إنه موطن لمجموعة من الفن الانطباعي والحديث المبكر والمعاصر، هو شريط من الخرسانة على الجانب الشرقي العلوي، صُمم المبنى الأسطواني، الأوسع في الأعلى منه في الأسفل، على أنه "معبد الروح“، صُمم المبنى الأسطواني، الأوسع في الأعلى منه في الأسفل، على أنه "معبد الروح". يمتد المبنى في شكل حلزوني حلقي طويل إلى الأعلى. خضع المبنى للتوسع والتجديدات على نطاق واسع.</a:t>
            </a:r>
            <a:endParaRPr lang="ar-SA" sz="2200" spc="50" dirty="0"/>
          </a:p>
          <a:p>
            <a:pPr lvl="1" algn="r"/>
            <a:endParaRPr lang="ar-SA" sz="2200" spc="50" dirty="0"/>
          </a:p>
        </p:txBody>
      </p:sp>
      <p:pic>
        <p:nvPicPr>
          <p:cNvPr id="8" name="Picture Placeholder 7">
            <a:extLst>
              <a:ext uri="{FF2B5EF4-FFF2-40B4-BE49-F238E27FC236}">
                <a16:creationId xmlns:a16="http://schemas.microsoft.com/office/drawing/2014/main" id="{EDCBDCA6-C805-4DB5-A597-4CDC1CAA8F3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5199" r="5199"/>
          <a:stretch>
            <a:fillRect/>
          </a:stretch>
        </p:blipFill>
        <p:spPr>
          <a:xfrm>
            <a:off x="5340484" y="1011677"/>
            <a:ext cx="6605082" cy="48297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3064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6447-7CDF-4496-AF02-E49D4E106C3F}"/>
              </a:ext>
            </a:extLst>
          </p:cNvPr>
          <p:cNvSpPr>
            <a:spLocks noGrp="1"/>
          </p:cNvSpPr>
          <p:nvPr>
            <p:ph type="title"/>
          </p:nvPr>
        </p:nvSpPr>
        <p:spPr>
          <a:xfrm>
            <a:off x="0" y="1016540"/>
            <a:ext cx="12192000" cy="906328"/>
          </a:xfrm>
        </p:spPr>
        <p:style>
          <a:lnRef idx="3">
            <a:schemeClr val="lt1"/>
          </a:lnRef>
          <a:fillRef idx="1">
            <a:schemeClr val="dk1"/>
          </a:fillRef>
          <a:effectRef idx="1">
            <a:schemeClr val="dk1"/>
          </a:effectRef>
          <a:fontRef idx="minor">
            <a:schemeClr val="lt1"/>
          </a:fontRef>
        </p:style>
        <p:txBody>
          <a:bodyPr anchor="ctr">
            <a:normAutofit/>
          </a:bodyPr>
          <a:lstStyle/>
          <a:p>
            <a:pPr algn="l" fontAlgn="auto"/>
            <a:r>
              <a:rPr lang="en-US" sz="2800" dirty="0"/>
              <a:t> Johnson Wax Headquarters (1939)</a:t>
            </a:r>
          </a:p>
        </p:txBody>
      </p:sp>
      <p:sp>
        <p:nvSpPr>
          <p:cNvPr id="4" name="Text Placeholder 3">
            <a:extLst>
              <a:ext uri="{FF2B5EF4-FFF2-40B4-BE49-F238E27FC236}">
                <a16:creationId xmlns:a16="http://schemas.microsoft.com/office/drawing/2014/main" id="{F38160EA-4750-4E47-8A89-54CFD36AABB3}"/>
              </a:ext>
            </a:extLst>
          </p:cNvPr>
          <p:cNvSpPr>
            <a:spLocks noGrp="1"/>
          </p:cNvSpPr>
          <p:nvPr>
            <p:ph type="body" sz="half" idx="2"/>
          </p:nvPr>
        </p:nvSpPr>
        <p:spPr>
          <a:xfrm>
            <a:off x="-1" y="2110901"/>
            <a:ext cx="5243209" cy="3730559"/>
          </a:xfrm>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pPr lvl="1" algn="r"/>
            <a:br>
              <a:rPr lang="ar-SA" sz="3000" dirty="0">
                <a:cs typeface="Akhbar MT" pitchFamily="2" charset="-78"/>
              </a:rPr>
            </a:br>
            <a:r>
              <a:rPr lang="ar-SA" sz="3000" b="0" i="0" dirty="0">
                <a:solidFill>
                  <a:srgbClr val="222222"/>
                </a:solidFill>
                <a:effectLst/>
                <a:latin typeface="Noto Naskh Arabic UI"/>
                <a:cs typeface="Akhbar MT" pitchFamily="2" charset="-78"/>
              </a:rPr>
              <a:t>يتجنب هذا المبنى الإداري الكليشيهات التجارية، يتم الترحيب بالعمال من خلال مظهر خارجي مبسط وعضلي مصنوع من شرائط من الزجاج والطوب، وهو حرم جامعي لديه مساحات داخلية مليئة بالضوء، مع صفوف من الأعمدة العضوية المنحنية. تشير الخطوط الناعمة والهواء الذي يشبه الكاتدرائية بالداخل إلى أنه إذا تمت إزالة أثاث المكتب، فسيبدو وكأنه مكان عمل أكثر من كونه مكانًا للتأمل والتفكير. </a:t>
            </a:r>
          </a:p>
          <a:p>
            <a:pPr lvl="1" algn="r"/>
            <a:endParaRPr lang="ar-SA" sz="2200" spc="50" dirty="0"/>
          </a:p>
          <a:p>
            <a:pPr lvl="1" algn="r"/>
            <a:endParaRPr lang="ar-SA" sz="2200" spc="50" dirty="0"/>
          </a:p>
          <a:p>
            <a:pPr lvl="1" algn="r"/>
            <a:endParaRPr lang="ar-SA" sz="2200" spc="50" dirty="0"/>
          </a:p>
        </p:txBody>
      </p:sp>
      <p:pic>
        <p:nvPicPr>
          <p:cNvPr id="7" name="Picture Placeholder 6">
            <a:extLst>
              <a:ext uri="{FF2B5EF4-FFF2-40B4-BE49-F238E27FC236}">
                <a16:creationId xmlns:a16="http://schemas.microsoft.com/office/drawing/2014/main" id="{05E94597-D99B-4BD5-886A-BE8753791C3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a:xfrm>
            <a:off x="5350211" y="1016540"/>
            <a:ext cx="6566171" cy="4824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1018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8C1C168-B274-492A-9A14-C9CAE421903E}"/>
              </a:ext>
            </a:extLst>
          </p:cNvPr>
          <p:cNvSpPr>
            <a:spLocks noGrp="1"/>
          </p:cNvSpPr>
          <p:nvPr>
            <p:ph type="title"/>
          </p:nvPr>
        </p:nvSpPr>
        <p:spPr>
          <a:xfrm>
            <a:off x="0" y="365127"/>
            <a:ext cx="12192000" cy="815604"/>
          </a:xfrm>
        </p:spPr>
        <p:style>
          <a:lnRef idx="2">
            <a:schemeClr val="dk1">
              <a:shade val="50000"/>
            </a:schemeClr>
          </a:lnRef>
          <a:fillRef idx="1">
            <a:schemeClr val="dk1"/>
          </a:fillRef>
          <a:effectRef idx="0">
            <a:schemeClr val="dk1"/>
          </a:effectRef>
          <a:fontRef idx="minor">
            <a:schemeClr val="lt1"/>
          </a:fontRef>
        </p:style>
        <p:txBody>
          <a:bodyPr/>
          <a:lstStyle/>
          <a:p>
            <a:pPr algn="ctr"/>
            <a:r>
              <a:rPr lang="en-US" sz="4400" dirty="0"/>
              <a:t> Johnson Wax Headquarters (1939)</a:t>
            </a:r>
            <a:endParaRPr lang="en-US" dirty="0">
              <a:cs typeface="Akhbar MT" pitchFamily="2" charset="-78"/>
            </a:endParaRPr>
          </a:p>
        </p:txBody>
      </p:sp>
      <p:pic>
        <p:nvPicPr>
          <p:cNvPr id="12" name="Content Placeholder 11">
            <a:extLst>
              <a:ext uri="{FF2B5EF4-FFF2-40B4-BE49-F238E27FC236}">
                <a16:creationId xmlns:a16="http://schemas.microsoft.com/office/drawing/2014/main" id="{5ECA302E-8893-4A2B-942D-392FA6987C4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5999" y="2956264"/>
            <a:ext cx="5989468" cy="36487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4">
            <a:extLst>
              <a:ext uri="{FF2B5EF4-FFF2-40B4-BE49-F238E27FC236}">
                <a16:creationId xmlns:a16="http://schemas.microsoft.com/office/drawing/2014/main" id="{8C9C0B7F-D709-4BE3-961E-EA15E08305C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6533" y="1508316"/>
            <a:ext cx="5989465" cy="3648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81224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3A257DF-3C52-46B2-ABB8-9E39C93C4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0384" y="1016540"/>
            <a:ext cx="6537938" cy="482492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69E6447-7CDF-4496-AF02-E49D4E106C3F}"/>
              </a:ext>
            </a:extLst>
          </p:cNvPr>
          <p:cNvSpPr>
            <a:spLocks noGrp="1"/>
          </p:cNvSpPr>
          <p:nvPr>
            <p:ph type="title"/>
          </p:nvPr>
        </p:nvSpPr>
        <p:spPr>
          <a:xfrm>
            <a:off x="0" y="1016540"/>
            <a:ext cx="12192000" cy="906328"/>
          </a:xfrm>
        </p:spPr>
        <p:style>
          <a:lnRef idx="3">
            <a:schemeClr val="lt1"/>
          </a:lnRef>
          <a:fillRef idx="1">
            <a:schemeClr val="dk1"/>
          </a:fillRef>
          <a:effectRef idx="1">
            <a:schemeClr val="dk1"/>
          </a:effectRef>
          <a:fontRef idx="minor">
            <a:schemeClr val="lt1"/>
          </a:fontRef>
        </p:style>
        <p:txBody>
          <a:bodyPr anchor="ctr">
            <a:normAutofit/>
          </a:bodyPr>
          <a:lstStyle/>
          <a:p>
            <a:pPr fontAlgn="auto"/>
            <a:r>
              <a:rPr lang="en-US" sz="2800" dirty="0"/>
              <a:t>                  Samara (1956)</a:t>
            </a:r>
          </a:p>
        </p:txBody>
      </p:sp>
      <p:sp>
        <p:nvSpPr>
          <p:cNvPr id="4" name="Text Placeholder 3">
            <a:extLst>
              <a:ext uri="{FF2B5EF4-FFF2-40B4-BE49-F238E27FC236}">
                <a16:creationId xmlns:a16="http://schemas.microsoft.com/office/drawing/2014/main" id="{F38160EA-4750-4E47-8A89-54CFD36AABB3}"/>
              </a:ext>
            </a:extLst>
          </p:cNvPr>
          <p:cNvSpPr>
            <a:spLocks noGrp="1"/>
          </p:cNvSpPr>
          <p:nvPr>
            <p:ph type="body" sz="half" idx="2"/>
          </p:nvPr>
        </p:nvSpPr>
        <p:spPr>
          <a:xfrm>
            <a:off x="-1" y="2110901"/>
            <a:ext cx="5243209" cy="3730559"/>
          </a:xfrm>
        </p:spPr>
        <p:style>
          <a:lnRef idx="2">
            <a:schemeClr val="accent4"/>
          </a:lnRef>
          <a:fillRef idx="1">
            <a:schemeClr val="lt1"/>
          </a:fillRef>
          <a:effectRef idx="0">
            <a:schemeClr val="accent4"/>
          </a:effectRef>
          <a:fontRef idx="minor">
            <a:schemeClr val="dk1"/>
          </a:fontRef>
        </p:style>
        <p:txBody>
          <a:bodyPr>
            <a:normAutofit lnSpcReduction="10000"/>
          </a:bodyPr>
          <a:lstStyle/>
          <a:p>
            <a:pPr lvl="1" algn="r"/>
            <a:r>
              <a:rPr lang="ar-SA" sz="2800" spc="50" dirty="0">
                <a:cs typeface="Akhbar MT" pitchFamily="2" charset="-78"/>
              </a:rPr>
              <a:t>سُميت على اسم نوع من البذور المجنحة الموجودة داخل مخاريط الصنوبر للأشجار القريبة، هذه الجوهرة المتأخرة صممت للدكتور جون وكاثرين "كاي" كريستيان، اللذين كانا يعملان في جامعة بوردو القريبة. كان لغرفة المعيشة الضخمة أن تستوعب 50 شخصًا، مثالية لصالونات الزوجين المتكررة، كما أنها تضم ​​منصة من تصميم </a:t>
            </a:r>
            <a:r>
              <a:rPr lang="ar-SA" sz="2800" spc="50" dirty="0" err="1">
                <a:cs typeface="Akhbar MT" pitchFamily="2" charset="-78"/>
              </a:rPr>
              <a:t>رايت</a:t>
            </a:r>
            <a:r>
              <a:rPr lang="ar-SA" sz="2800" spc="50" dirty="0">
                <a:cs typeface="Akhbar MT" pitchFamily="2" charset="-78"/>
              </a:rPr>
              <a:t>. يعكس مخطط الألوان الزاهي للمنزل رغبة المالكة في الحصول على تصميم داخلي أكثر حيوية.</a:t>
            </a:r>
            <a:endParaRPr lang="ar-SA" sz="2200" spc="50" dirty="0"/>
          </a:p>
          <a:p>
            <a:pPr lvl="1" algn="r"/>
            <a:endParaRPr lang="ar-SA" sz="2200" spc="50" dirty="0"/>
          </a:p>
        </p:txBody>
      </p:sp>
      <p:pic>
        <p:nvPicPr>
          <p:cNvPr id="14" name="Picture Placeholder 13">
            <a:extLst>
              <a:ext uri="{FF2B5EF4-FFF2-40B4-BE49-F238E27FC236}">
                <a16:creationId xmlns:a16="http://schemas.microsoft.com/office/drawing/2014/main" id="{86BCD763-4936-4FA7-9AEC-E0AF4D1F250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9371" r="9371"/>
          <a:stretch>
            <a:fillRect/>
          </a:stretch>
        </p:blipFill>
        <p:spPr>
          <a:xfrm>
            <a:off x="8711106" y="1016540"/>
            <a:ext cx="3167216" cy="1913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63911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TotalTime>
  <Words>606</Words>
  <Application>Microsoft Office PowerPoint</Application>
  <PresentationFormat>Widescreen</PresentationFormat>
  <Paragraphs>37</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Noto Naskh Arabic UI</vt:lpstr>
      <vt:lpstr>Office Theme</vt:lpstr>
      <vt:lpstr>Frank Lloyd Wright</vt:lpstr>
      <vt:lpstr>   فرانك لويد رايت</vt:lpstr>
      <vt:lpstr>   فرانك لويد رايت</vt:lpstr>
      <vt:lpstr>   Fallingwater الشلال (1935)</vt:lpstr>
      <vt:lpstr>Falling-water (1935)</vt:lpstr>
      <vt:lpstr>     Solomon R. Guggenheim 1959</vt:lpstr>
      <vt:lpstr> Johnson Wax Headquarters (1939)</vt:lpstr>
      <vt:lpstr> Johnson Wax Headquarters (1939)</vt:lpstr>
      <vt:lpstr>                  Samara (1956)</vt:lpstr>
      <vt:lpstr>Samara (1956)</vt:lpstr>
      <vt:lpstr>              Unity temple (1908)</vt:lpstr>
      <vt:lpstr>Unity Temple (1908)</vt:lpstr>
      <vt:lpstr>Unity Temple (1908)</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Frank Lloyd Write</dc:title>
  <dc:creator>Rita A. Arar</dc:creator>
  <cp:lastModifiedBy>Rita A. Arar</cp:lastModifiedBy>
  <cp:revision>30</cp:revision>
  <dcterms:created xsi:type="dcterms:W3CDTF">2020-10-11T19:17:00Z</dcterms:created>
  <dcterms:modified xsi:type="dcterms:W3CDTF">2020-10-21T06:42:44Z</dcterms:modified>
</cp:coreProperties>
</file>