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lvNKI69w9astfued+gIOG3Lwt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Indoor plant (house plants)</a:t>
            </a:r>
            <a:endParaRPr/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91" name="Google Shape;91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bonsai</a:t>
            </a:r>
            <a:endParaRPr/>
          </a:p>
        </p:txBody>
      </p: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9" name="Google Shape;19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200" name="Google Shape;20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201" name="Google Shape;20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Japanese Red Maple Bonsai Trees: How to Grow and Care | Florgeous" id="202" name="Google Shape;2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3028404" cy="341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1165412" y="5253318"/>
            <a:ext cx="27011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 palmatum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成岡周 Narushuu, bonsai olive trees – In Olio Veritas" id="204" name="Google Shape;20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5624" y="1685132"/>
            <a:ext cx="5136776" cy="343165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7162800" y="5182569"/>
            <a:ext cx="27011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Olea europea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Senseveria                                      </a:t>
            </a:r>
            <a:endParaRPr/>
          </a:p>
        </p:txBody>
      </p:sp>
      <p:pic>
        <p:nvPicPr>
          <p:cNvPr descr="https://hgtvhome.sndimg.com/content/dam/images/grdn/fullset/2014/6/25/0/CI_11-f7ff0e380000.jpg.rend.hgtvcom.616.822.suffix/1452664589098.jpeg" id="211" name="Google Shape;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036" y="1859961"/>
            <a:ext cx="3242704" cy="432711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213" name="Google Shape;2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214" name="Google Shape;2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Hedra helix </a:t>
            </a:r>
            <a:endParaRPr sz="2800"/>
          </a:p>
        </p:txBody>
      </p:sp>
      <p:pic>
        <p:nvPicPr>
          <p:cNvPr descr="https://hgtvhome.sndimg.com/content/dam/images/hgtv/stock/2018/3/shutterstock_683962822_myimagine_english-ivy.jpg.rend.hgtvcom.966.644.suffix/1519229921608.jpeg" id="221" name="Google Shape;221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472610"/>
            <a:ext cx="652700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223" name="Google Shape;2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224" name="Google Shape;2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Indoor plant (house plants)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Foliage plants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Air plants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Palms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Finger –leaved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Climbers and trailers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Baby –bearing plants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Herringbone plants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Lobbed and star-leaved plants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Living stones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Insect eater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Spear-leaved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Bushy upright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Bushy plants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trees</a:t>
            </a:r>
            <a:endParaRPr/>
          </a:p>
        </p:txBody>
      </p:sp>
      <p:sp>
        <p:nvSpPr>
          <p:cNvPr id="99" name="Google Shape;9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100" name="Google Shape;10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Air plants</a:t>
            </a:r>
            <a:br>
              <a:rPr lang="en-US"/>
            </a:br>
            <a:endParaRPr/>
          </a:p>
        </p:txBody>
      </p:sp>
      <p:pic>
        <p:nvPicPr>
          <p:cNvPr descr="نتيجة بحث الصور عن ‪tillandsia air plant‬‏" id="107" name="Google Shape;10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067" y="1800911"/>
            <a:ext cx="457073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976184" y="1779373"/>
            <a:ext cx="46832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Tillandsia sp.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110" name="Google Shape;11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palms</a:t>
            </a:r>
            <a:br>
              <a:rPr lang="en-US"/>
            </a:b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8464378" y="6283096"/>
            <a:ext cx="3407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Howea forsteriana.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نتيجة بحث الصور" id="118" name="Google Shape;118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378" y="2662563"/>
            <a:ext cx="2790861" cy="3652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MAEDOREA ELEGANS Potted plant IKEA Decorate your home with plants combined with a plant pot to suit your style.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376" y="2599751"/>
            <a:ext cx="2895248" cy="289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4745390" y="5583684"/>
            <a:ext cx="4003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Neanthe bella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نتيجة بحث الصور عن ‪cycas‬‏" id="121" name="Google Shape;1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913" y="2505888"/>
            <a:ext cx="3342723" cy="356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38684" y="6119765"/>
            <a:ext cx="4003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Cycus revoluta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>
            <p:ph idx="10" type="dt"/>
          </p:nvPr>
        </p:nvSpPr>
        <p:spPr>
          <a:xfrm>
            <a:off x="426367" y="6356350"/>
            <a:ext cx="31550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25" name="Google Shape;125;p4"/>
          <p:cNvSpPr txBox="1"/>
          <p:nvPr>
            <p:ph idx="12" type="sldNum"/>
          </p:nvPr>
        </p:nvSpPr>
        <p:spPr>
          <a:xfrm>
            <a:off x="8796694" y="64890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Finger –leaved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620193" y="5118804"/>
            <a:ext cx="40038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Schefflera actinophylla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dn.shopify.com/s/files/1/1287/5977/products/Schefflera_1024x1024.jpg?v=1486957473"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471612"/>
            <a:ext cx="3200400" cy="360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134" name="Google Shape;1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35" name="Google Shape;1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age result for dizygotheca elegantissima" id="136" name="Google Shape;1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8674" y="1244835"/>
            <a:ext cx="4985145" cy="368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6151459" y="5243947"/>
            <a:ext cx="40038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Dizycotheca elegantisima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Climbers and trailers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7000430" y="6248124"/>
            <a:ext cx="4003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Scindapsus aureus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صورة ذات صلة" id="144" name="Google Shape;144;p6"/>
          <p:cNvPicPr preferRelativeResize="0"/>
          <p:nvPr/>
        </p:nvPicPr>
        <p:blipFill rotWithShape="1">
          <a:blip r:embed="rId3">
            <a:alphaModFix/>
          </a:blip>
          <a:srcRect b="22475" l="0" r="0" t="0"/>
          <a:stretch/>
        </p:blipFill>
        <p:spPr>
          <a:xfrm>
            <a:off x="6126207" y="3445518"/>
            <a:ext cx="5752328" cy="2802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نتيجة بحث الصور عن ‪hedera helix‬‏"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6817" y="25848"/>
            <a:ext cx="4621718" cy="308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7145640" y="3098196"/>
            <a:ext cx="4003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Hedra helix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148" name="Google Shape;14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49" name="Google Shape;14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age result for philodendron scandens" id="150" name="Google Shape;150;p6"/>
          <p:cNvPicPr preferRelativeResize="0"/>
          <p:nvPr/>
        </p:nvPicPr>
        <p:blipFill rotWithShape="1">
          <a:blip r:embed="rId5">
            <a:alphaModFix/>
          </a:blip>
          <a:srcRect b="7569" l="0" r="0" t="16755"/>
          <a:stretch/>
        </p:blipFill>
        <p:spPr>
          <a:xfrm>
            <a:off x="81389" y="1179889"/>
            <a:ext cx="4621718" cy="4874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0812" y="6125130"/>
            <a:ext cx="3082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Philodendron scadens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Spiny- stemmed house plants </a:t>
            </a:r>
            <a:br>
              <a:rPr lang="en-US"/>
            </a:b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914892" y="1449495"/>
            <a:ext cx="3067173" cy="911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cacti</a:t>
            </a:r>
            <a:endParaRPr/>
          </a:p>
        </p:txBody>
      </p:sp>
      <p:sp>
        <p:nvSpPr>
          <p:cNvPr id="158" name="Google Shape;15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159" name="Google Shape;15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60" name="Google Shape;16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uphorbia milii plant and its flower | Download Scientific Diagram"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8958" y="1027906"/>
            <a:ext cx="3333750" cy="501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8430177" y="5962111"/>
            <a:ext cx="2672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Euphorbia milii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chinocactus grusonii XL - Uhlig Kakteen - more than 5,000 different species"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94" y="1934274"/>
            <a:ext cx="3508375" cy="35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488799" y="1846298"/>
            <a:ext cx="3067173" cy="911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cacti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914892" y="5442650"/>
            <a:ext cx="2212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echinocactus grusonii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fruiting</a:t>
            </a:r>
            <a:endParaRPr/>
          </a:p>
        </p:txBody>
      </p:sp>
      <p:sp>
        <p:nvSpPr>
          <p:cNvPr id="171" name="Google Shape;17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solanum melogina</a:t>
            </a:r>
            <a:endParaRPr/>
          </a:p>
        </p:txBody>
      </p:sp>
      <p:sp>
        <p:nvSpPr>
          <p:cNvPr id="172" name="Google Shape;17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173" name="Google Shape;17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74" name="Google Shape;17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ragaria 'Elsantha' ... stock photo by Friedrich Strauss, Image: 0089429" id="175" name="Google Shape;1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590" y="1771659"/>
            <a:ext cx="2667275" cy="32777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/>
        </p:nvSpPr>
        <p:spPr>
          <a:xfrm>
            <a:off x="5518785" y="5053590"/>
            <a:ext cx="14666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fragaria vesca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فراولة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belmoschus esculentus – Okra - Dummer. ゛ - Garden Manage - GFinger es la  APP de jardinería más profesional" id="177" name="Google Shape;17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744654"/>
            <a:ext cx="3318467" cy="331846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/>
          <p:nvPr/>
        </p:nvSpPr>
        <p:spPr>
          <a:xfrm>
            <a:off x="766208" y="5135699"/>
            <a:ext cx="23770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hibiscus esculentus بامية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Ripe Solanum melongena (Aubergine) fruit on plant in terracotta plant pot  on patio Stock Photo - Alamy" id="179" name="Google Shape;179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ipe Solanum melongena (Aubergine) fruit on plant in terracotta plant pot  on patio Stock Photo - Alamy" id="180" name="Google Shape;180;p8"/>
          <p:cNvPicPr preferRelativeResize="0"/>
          <p:nvPr/>
        </p:nvPicPr>
        <p:blipFill rotWithShape="1">
          <a:blip r:embed="rId5">
            <a:alphaModFix/>
          </a:blip>
          <a:srcRect b="13158" l="0" r="0" t="0"/>
          <a:stretch/>
        </p:blipFill>
        <p:spPr>
          <a:xfrm>
            <a:off x="8666152" y="1744654"/>
            <a:ext cx="2373927" cy="3308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/>
          <p:nvPr/>
        </p:nvSpPr>
        <p:spPr>
          <a:xfrm>
            <a:off x="8739857" y="5107556"/>
            <a:ext cx="19736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solanum melogina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باذنجان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flowering</a:t>
            </a:r>
            <a:endParaRPr/>
          </a:p>
        </p:txBody>
      </p:sp>
      <p:sp>
        <p:nvSpPr>
          <p:cNvPr id="187" name="Google Shape;187;p9"/>
          <p:cNvSpPr txBox="1"/>
          <p:nvPr>
            <p:ph idx="1" type="body"/>
          </p:nvPr>
        </p:nvSpPr>
        <p:spPr>
          <a:xfrm>
            <a:off x="838200" y="1622612"/>
            <a:ext cx="10515600" cy="455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Fucia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                                             Spathyphllium </a:t>
            </a:r>
            <a:endParaRPr/>
          </a:p>
        </p:txBody>
      </p:sp>
      <p:sp>
        <p:nvSpPr>
          <p:cNvPr id="188" name="Google Shape;18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4/17/2021</a:t>
            </a:r>
            <a:endParaRPr/>
          </a:p>
        </p:txBody>
      </p:sp>
      <p:sp>
        <p:nvSpPr>
          <p:cNvPr id="189" name="Google Shape;18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samar Nazer</a:t>
            </a:r>
            <a:endParaRPr/>
          </a:p>
        </p:txBody>
      </p:sp>
      <p:sp>
        <p:nvSpPr>
          <p:cNvPr id="190" name="Google Shape;19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hgtvhome.sndimg.com/content/dam/images/hgtv/fullset/2015/12/10/0/CI_Costa-Farms-Spathiphyllum.jpg.rend.hgtvcom.616.822.suffix/1449808051462.jpeg"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7791" y="1825625"/>
            <a:ext cx="3260856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059176"/>
            <a:ext cx="3088341" cy="411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2018-03-13T06:51:19Z</dcterms:created>
  <dc:creator>SAMAR W ALNAZER</dc:creator>
</cp:coreProperties>
</file>