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8956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2860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HORTICULTURE AND ICOLOGY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(ENPL234) </a:t>
            </a:r>
          </a:p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PALEsTINIAN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PLANTS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AMAL DAR BADER </a:t>
            </a:r>
          </a:p>
        </p:txBody>
      </p:sp>
      <p:pic>
        <p:nvPicPr>
          <p:cNvPr id="1026" name="Picture 2" descr="Call for Abstracts: The Lancet Palestinian Health Allianc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"/>
            <a:ext cx="3657600" cy="1581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8956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2895600"/>
            <a:ext cx="1744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Ceratonia</a:t>
            </a:r>
            <a:r>
              <a:rPr lang="en-US" dirty="0"/>
              <a:t> </a:t>
            </a:r>
            <a:r>
              <a:rPr lang="en-US" dirty="0" err="1"/>
              <a:t>siliqua</a:t>
            </a:r>
            <a:endParaRPr lang="ar-SA" dirty="0"/>
          </a:p>
          <a:p>
            <a:r>
              <a:rPr lang="ar-SA" dirty="0"/>
              <a:t>الخروب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5562600"/>
            <a:ext cx="2458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Cupressus</a:t>
            </a:r>
            <a:r>
              <a:rPr lang="en-US" dirty="0"/>
              <a:t> </a:t>
            </a:r>
            <a:r>
              <a:rPr lang="en-US" dirty="0" err="1"/>
              <a:t>sempervirens</a:t>
            </a:r>
            <a:endParaRPr lang="ar-SA" dirty="0"/>
          </a:p>
          <a:p>
            <a:r>
              <a:rPr lang="ar-SA" dirty="0"/>
              <a:t>    السرو             </a:t>
            </a:r>
            <a:endParaRPr lang="en-US" dirty="0"/>
          </a:p>
        </p:txBody>
      </p:sp>
      <p:pic>
        <p:nvPicPr>
          <p:cNvPr id="17410" name="Picture 2" descr="https://upload.wikimedia.org/wikipedia/commons/thumb/7/79/Ceratonia_siliqua%2C_total.jpg/220px-Ceratonia_siliqua%2C_tot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2895600" cy="1571626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24200" y="1600200"/>
            <a:ext cx="4800600" cy="302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Ceratonia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siliqua</a:t>
            </a:r>
            <a:endParaRPr lang="ar-SA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r>
              <a:rPr lang="en-US" sz="2000" dirty="0"/>
              <a:t>Evergreen tree</a:t>
            </a:r>
          </a:p>
          <a:p>
            <a:r>
              <a:rPr lang="en-US" sz="2000" dirty="0"/>
              <a:t>Its leaves are small green compound</a:t>
            </a:r>
          </a:p>
          <a:p>
            <a:r>
              <a:rPr lang="en-US" sz="2000" dirty="0"/>
              <a:t>Its shades are great</a:t>
            </a:r>
          </a:p>
          <a:p>
            <a:r>
              <a:rPr lang="en-US" sz="2000" dirty="0"/>
              <a:t>Not recommended for use in gardens</a:t>
            </a:r>
          </a:p>
          <a:p>
            <a:r>
              <a:rPr lang="en-US" sz="2000" dirty="0"/>
              <a:t>Its fruits are edible</a:t>
            </a:r>
            <a:endParaRPr lang="ar-SA" sz="2000" dirty="0"/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48000" y="3903345"/>
            <a:ext cx="57912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Cupressus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sempervirens</a:t>
            </a:r>
            <a:endParaRPr lang="ar-SA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ar-SA" sz="2400" dirty="0"/>
              <a:t> </a:t>
            </a:r>
            <a:r>
              <a:rPr lang="en-US" sz="2400" dirty="0"/>
              <a:t>Evergreen tree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/>
              <a:t> </a:t>
            </a:r>
            <a:r>
              <a:rPr lang="en-US" sz="2400" dirty="0"/>
              <a:t>Its leaves are green, needle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/>
              <a:t> </a:t>
            </a:r>
            <a:r>
              <a:rPr lang="en-US" sz="2400" dirty="0"/>
              <a:t>Frequently used as a decoration for gardens and shades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/>
              <a:t> </a:t>
            </a:r>
            <a:r>
              <a:rPr lang="en-US" sz="2400" dirty="0"/>
              <a:t>Grow hierarchically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/>
              <a:t> </a:t>
            </a:r>
            <a:r>
              <a:rPr lang="en-US" sz="2400" dirty="0"/>
              <a:t>It is 3 meters long</a:t>
            </a:r>
            <a:endParaRPr lang="ar-SA" sz="2400" dirty="0"/>
          </a:p>
          <a:p>
            <a:endParaRPr lang="en-US" dirty="0"/>
          </a:p>
        </p:txBody>
      </p:sp>
      <p:pic>
        <p:nvPicPr>
          <p:cNvPr id="17412" name="Picture 4" descr="Mirka-Jinin: هي اشجار السرو شامخة كالأرض المزروعة فيها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81400"/>
            <a:ext cx="2895600" cy="1981200"/>
          </a:xfrm>
          <a:prstGeom prst="rect">
            <a:avLst/>
          </a:prstGeom>
          <a:noFill/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971800" y="304800"/>
            <a:ext cx="5029200" cy="1143000"/>
          </a:xfrm>
        </p:spPr>
        <p:txBody>
          <a:bodyPr>
            <a:normAutofit/>
          </a:bodyPr>
          <a:lstStyle/>
          <a:p>
            <a:r>
              <a:rPr lang="en-US" dirty="0"/>
              <a:t>Mediterranean zone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8956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81000"/>
            <a:ext cx="4343400" cy="80803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Irano</a:t>
            </a:r>
            <a:r>
              <a:rPr lang="en-US" dirty="0"/>
              <a:t> _ </a:t>
            </a:r>
            <a:r>
              <a:rPr lang="en-US" dirty="0" err="1"/>
              <a:t>Terano</a:t>
            </a:r>
            <a:r>
              <a:rPr lang="en-US" dirty="0"/>
              <a:t> zone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3810000"/>
            <a:ext cx="4343400" cy="304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cap="all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ARTEMISIA</a:t>
            </a:r>
            <a:endParaRPr lang="ar-SA" cap="all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r>
              <a:rPr lang="en-US" sz="2400" cap="all" dirty="0">
                <a:latin typeface="Urdu Typesetting" pitchFamily="66" charset="-78"/>
                <a:cs typeface="Urdu Typesetting" pitchFamily="66" charset="-78"/>
              </a:rPr>
              <a:t>Perennial shrub</a:t>
            </a:r>
          </a:p>
          <a:p>
            <a:r>
              <a:rPr lang="en-US" sz="2400" cap="all" dirty="0">
                <a:latin typeface="Urdu Typesetting" pitchFamily="66" charset="-78"/>
                <a:cs typeface="Urdu Typesetting" pitchFamily="66" charset="-78"/>
              </a:rPr>
              <a:t>Its longitudinal leaves are small gray</a:t>
            </a:r>
          </a:p>
          <a:p>
            <a:r>
              <a:rPr lang="en-US" sz="2400" cap="all" dirty="0">
                <a:latin typeface="Urdu Typesetting" pitchFamily="66" charset="-78"/>
                <a:cs typeface="Urdu Typesetting" pitchFamily="66" charset="-78"/>
              </a:rPr>
              <a:t>It reaches a length of sixty centimeters</a:t>
            </a:r>
          </a:p>
          <a:p>
            <a:r>
              <a:rPr lang="en-US" sz="2400" cap="all" dirty="0">
                <a:latin typeface="Urdu Typesetting" pitchFamily="66" charset="-78"/>
                <a:cs typeface="Urdu Typesetting" pitchFamily="66" charset="-78"/>
              </a:rPr>
              <a:t>Used in the gardens as a ground cover</a:t>
            </a:r>
            <a:endParaRPr lang="ar-SA" sz="2400" cap="all" dirty="0">
              <a:latin typeface="Urdu Typesetting" pitchFamily="66" charset="-78"/>
              <a:cs typeface="Urdu Typesetting" pitchFamily="66" charset="-78"/>
            </a:endParaRP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74320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dirty="0" err="1"/>
              <a:t>Pistacia</a:t>
            </a:r>
            <a:r>
              <a:rPr lang="en-US" dirty="0"/>
              <a:t> </a:t>
            </a:r>
            <a:r>
              <a:rPr lang="en-US" dirty="0" err="1"/>
              <a:t>palaestina</a:t>
            </a:r>
            <a:endParaRPr lang="ar-SA" dirty="0"/>
          </a:p>
          <a:p>
            <a:pPr algn="ctr"/>
            <a:r>
              <a:rPr lang="ar-SA" dirty="0"/>
              <a:t>البطم  </a:t>
            </a:r>
            <a:endParaRPr lang="en-US" dirty="0"/>
          </a:p>
        </p:txBody>
      </p:sp>
      <p:pic>
        <p:nvPicPr>
          <p:cNvPr id="16386" name="Picture 2" descr="Pistacia palaest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2895600" cy="1905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971800" y="1219200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Evergreen perennial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Wide shades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It reaches a length of ten meters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Its leaves are green, small and needle</a:t>
            </a:r>
            <a:r>
              <a:rPr lang="ar-SA" sz="2400" dirty="0"/>
              <a:t> 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Multiple logs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95600" y="11430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Pistacia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palaestina</a:t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</a:br>
            <a:endParaRPr lang="en-US" sz="28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58674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cap="all" dirty="0"/>
              <a:t>ARTEMISIA</a:t>
            </a:r>
          </a:p>
          <a:p>
            <a:pPr algn="ctr"/>
            <a:r>
              <a:rPr lang="ar-SA" cap="all" dirty="0"/>
              <a:t>الشيح   </a:t>
            </a:r>
            <a:endParaRPr lang="en-US" cap="all" dirty="0"/>
          </a:p>
        </p:txBody>
      </p:sp>
      <p:pic>
        <p:nvPicPr>
          <p:cNvPr id="16388" name="Picture 4" descr="https://www.bthrah.com/image/catalog/001/1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3657600"/>
            <a:ext cx="2895600" cy="2019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4800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Sahara Arabian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524001"/>
            <a:ext cx="5791200" cy="3047999"/>
          </a:xfrm>
        </p:spPr>
        <p:txBody>
          <a:bodyPr>
            <a:normAutofit/>
          </a:bodyPr>
          <a:lstStyle/>
          <a:p>
            <a:r>
              <a:rPr lang="en-US" sz="2000" dirty="0"/>
              <a:t>shrub</a:t>
            </a:r>
          </a:p>
          <a:p>
            <a:r>
              <a:rPr lang="en-US" sz="2000" dirty="0"/>
              <a:t>Forklift</a:t>
            </a:r>
          </a:p>
          <a:p>
            <a:r>
              <a:rPr lang="en-US" sz="2000" dirty="0"/>
              <a:t>Its leaves are light green toothed</a:t>
            </a:r>
          </a:p>
          <a:p>
            <a:r>
              <a:rPr lang="en-US" sz="2000" dirty="0"/>
              <a:t>It reaches a length of sixty centimeters and extends widely</a:t>
            </a:r>
          </a:p>
          <a:p>
            <a:r>
              <a:rPr lang="en-US" sz="2000" dirty="0"/>
              <a:t>Stumps are gray</a:t>
            </a:r>
            <a:endParaRPr lang="ar-SA" sz="2000" dirty="0"/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8956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2" name="Picture 2" descr="‫شجرة سويد فوائد السويد‬‎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2895600" cy="17907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" y="5715000"/>
            <a:ext cx="2440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sarcooiterium</a:t>
            </a:r>
            <a:r>
              <a:rPr lang="en-US" dirty="0"/>
              <a:t> </a:t>
            </a:r>
            <a:r>
              <a:rPr lang="en-US" dirty="0" err="1"/>
              <a:t>spinosum</a:t>
            </a:r>
            <a:endParaRPr lang="ar-SA" dirty="0"/>
          </a:p>
          <a:p>
            <a:r>
              <a:rPr lang="ar-SA" dirty="0"/>
              <a:t>النتش 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971800" y="1066800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sarcooiterium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spinosum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pic>
        <p:nvPicPr>
          <p:cNvPr id="15364" name="Picture 4" descr="بلان شوكي - ويكيبيديا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24200"/>
            <a:ext cx="2895600" cy="263842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85800" y="2286000"/>
            <a:ext cx="19193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Rhamnus</a:t>
            </a:r>
            <a:r>
              <a:rPr lang="en-US" dirty="0"/>
              <a:t> </a:t>
            </a:r>
            <a:r>
              <a:rPr lang="en-US" dirty="0" err="1"/>
              <a:t>lycioides</a:t>
            </a:r>
            <a:endParaRPr lang="ar-SA" dirty="0"/>
          </a:p>
          <a:p>
            <a:r>
              <a:rPr lang="ar-SA" dirty="0"/>
              <a:t>السويد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0" y="3733800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Rhamnus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lycioides</a:t>
            </a:r>
            <a:endParaRPr lang="ar-SA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endParaRPr lang="ar-SA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endParaRPr lang="ar-SA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95600" y="4303455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Perennial plant</a:t>
            </a:r>
            <a:endParaRPr lang="ar-SA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Its leaves are medium-sized, soft green and light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Stumps are gray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It is three meters long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Toxic to humans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Its branches are intertwined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Birds prefer to stay there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8956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3657600" cy="1143000"/>
          </a:xfrm>
        </p:spPr>
        <p:txBody>
          <a:bodyPr>
            <a:normAutofit/>
          </a:bodyPr>
          <a:lstStyle/>
          <a:p>
            <a:r>
              <a:rPr lang="en-US" dirty="0"/>
              <a:t>Sudanese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600200"/>
            <a:ext cx="57150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shrub</a:t>
            </a:r>
          </a:p>
          <a:p>
            <a:r>
              <a:rPr lang="en-US" sz="2000" dirty="0"/>
              <a:t>It grows to two meters or more</a:t>
            </a:r>
          </a:p>
          <a:p>
            <a:r>
              <a:rPr lang="en-US" sz="2000" dirty="0"/>
              <a:t>The leaves are small, long, rough and dark green in color</a:t>
            </a:r>
          </a:p>
          <a:p>
            <a:r>
              <a:rPr lang="en-US" sz="2000" dirty="0"/>
              <a:t>Used for decoration and shades</a:t>
            </a:r>
          </a:p>
          <a:p>
            <a:r>
              <a:rPr lang="en-US" sz="2000" dirty="0"/>
              <a:t>Its flowers are bright yellow, and it smells good</a:t>
            </a:r>
            <a:endParaRPr lang="ar-SA" sz="2000" dirty="0"/>
          </a:p>
          <a:p>
            <a:endParaRPr lang="ar-SA" sz="2000" dirty="0"/>
          </a:p>
          <a:p>
            <a:r>
              <a:rPr lang="en-US" sz="2000" dirty="0"/>
              <a:t>Deciduous tree</a:t>
            </a:r>
          </a:p>
          <a:p>
            <a:r>
              <a:rPr lang="en-US" sz="2000" dirty="0"/>
              <a:t>It reaches 13 meters</a:t>
            </a:r>
          </a:p>
          <a:p>
            <a:r>
              <a:rPr lang="en-US" sz="2000" dirty="0"/>
              <a:t>Its leaves are dense, smooth, green and on the other side, gray</a:t>
            </a:r>
          </a:p>
          <a:p>
            <a:r>
              <a:rPr lang="en-US" sz="2000" dirty="0"/>
              <a:t>Used as a garden slaughterhouse</a:t>
            </a:r>
            <a:endParaRPr lang="ar-SA" sz="2000" dirty="0"/>
          </a:p>
        </p:txBody>
      </p:sp>
      <p:pic>
        <p:nvPicPr>
          <p:cNvPr id="14338" name="Picture 2" descr="Acacia plica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2895600" cy="220979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33528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Racosperma</a:t>
            </a:r>
            <a:endParaRPr lang="ar-SA" dirty="0"/>
          </a:p>
          <a:p>
            <a:pPr algn="ctr"/>
            <a:r>
              <a:rPr lang="ar-SA" dirty="0"/>
              <a:t>أكاسيا   </a:t>
            </a:r>
            <a:r>
              <a:rPr lang="en-US" dirty="0"/>
              <a:t>  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800" y="1066800"/>
            <a:ext cx="22589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Racosperma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 </a:t>
            </a:r>
            <a:endParaRPr lang="ar-SA" sz="2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57150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Populus</a:t>
            </a:r>
            <a:r>
              <a:rPr lang="en-US" dirty="0"/>
              <a:t> alba</a:t>
            </a:r>
            <a:endParaRPr lang="ar-SA" dirty="0"/>
          </a:p>
          <a:p>
            <a:pPr algn="ctr"/>
            <a:r>
              <a:rPr lang="ar-SA" dirty="0"/>
              <a:t>الحور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971800" y="3810000"/>
            <a:ext cx="2002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Populus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 alba</a:t>
            </a:r>
          </a:p>
        </p:txBody>
      </p:sp>
      <p:pic>
        <p:nvPicPr>
          <p:cNvPr id="14340" name="Picture 4" descr="https://almalomat.com/wp-content/uploads/2019/03/1200px-Populus_nigra-bekes-1-sca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28956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271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Urdu Typesetting</vt:lpstr>
      <vt:lpstr>Office Theme</vt:lpstr>
      <vt:lpstr>PowerPoint Presentation</vt:lpstr>
      <vt:lpstr>Mediterranean zone</vt:lpstr>
      <vt:lpstr>Irano _ Terano zone </vt:lpstr>
      <vt:lpstr>Sahara Arabian zone</vt:lpstr>
      <vt:lpstr>Sudanese zone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amal bader</cp:lastModifiedBy>
  <cp:revision>3</cp:revision>
  <dcterms:created xsi:type="dcterms:W3CDTF">2006-08-16T00:00:00Z</dcterms:created>
  <dcterms:modified xsi:type="dcterms:W3CDTF">2021-03-27T13:11:45Z</dcterms:modified>
</cp:coreProperties>
</file>