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3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5E19-DABB-4A6F-A24C-9E077A35D29E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BC2F-6D30-4C4D-90CA-73158833E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niper_Sparta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4114800" cy="5675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143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Juniperus</a:t>
            </a:r>
            <a:r>
              <a:rPr lang="en-US" sz="3200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ễu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86958084_7c334abd9e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242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Nelumbo</a:t>
            </a:r>
            <a:r>
              <a:rPr lang="en-GB" sz="2400" dirty="0" smtClean="0"/>
              <a:t> </a:t>
            </a:r>
            <a:r>
              <a:rPr lang="en-GB" sz="2400" dirty="0" err="1" smtClean="0"/>
              <a:t>nucifera</a:t>
            </a:r>
            <a:endParaRPr lang="en-GB" sz="2400" dirty="0"/>
          </a:p>
        </p:txBody>
      </p:sp>
      <p:pic>
        <p:nvPicPr>
          <p:cNvPr id="3" name="Picture 2" descr="معنى_زهرة_اللوت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2000250"/>
            <a:ext cx="60007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YKtSk2L9L._AC_SL1024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228600"/>
            <a:ext cx="559816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wisteria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vender-field-1595587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Lavandoa</a:t>
            </a:r>
            <a:r>
              <a:rPr lang="en-US" sz="2800" dirty="0" smtClean="0"/>
              <a:t> </a:t>
            </a:r>
            <a:r>
              <a:rPr lang="en-US" sz="2800" dirty="0" err="1" smtClean="0"/>
              <a:t>spica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tolina-chamaecyparissus-3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5505450" cy="4404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85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Sant</a:t>
            </a:r>
            <a:r>
              <a:rPr lang="en-US" sz="3200" dirty="0" err="1" smtClean="0"/>
              <a:t>o</a:t>
            </a:r>
            <a:r>
              <a:rPr lang="en-US" sz="3200" dirty="0" err="1" smtClean="0"/>
              <a:t>lina</a:t>
            </a:r>
            <a:r>
              <a:rPr lang="en-US" sz="3200" dirty="0" smtClean="0"/>
              <a:t> </a:t>
            </a:r>
            <a:r>
              <a:rPr lang="en-US" sz="3200" dirty="0" err="1" smtClean="0"/>
              <a:t>cheamicyparissus</a:t>
            </a:r>
            <a:endParaRPr lang="en-GB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280981-close-up-of-hedera-helix-or-common-ivy-leaves-around-tree-tru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629400" cy="441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838200"/>
            <a:ext cx="183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Hedra</a:t>
            </a:r>
            <a:r>
              <a:rPr lang="en-US" sz="2800" dirty="0" smtClean="0"/>
              <a:t> helix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Bowles Periwinkle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 descr="vinca_minor_001_cowikipe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1628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2851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Asteriscus</a:t>
            </a:r>
            <a:r>
              <a:rPr lang="en-GB" sz="2400" dirty="0" smtClean="0"/>
              <a:t> </a:t>
            </a:r>
            <a:r>
              <a:rPr lang="en-GB" sz="2400" dirty="0" err="1" smtClean="0"/>
              <a:t>maritimus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3" name="Picture 2" descr="asteriscus_maritimus_yellow_sea_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6029325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(</a:t>
            </a:r>
            <a:r>
              <a:rPr lang="en-GB" sz="2400" dirty="0" err="1" smtClean="0"/>
              <a:t>Plumbago</a:t>
            </a:r>
            <a:r>
              <a:rPr lang="en-GB" sz="2400" dirty="0" smtClean="0"/>
              <a:t> </a:t>
            </a:r>
            <a:r>
              <a:rPr lang="en-GB" sz="2400" dirty="0" err="1" smtClean="0"/>
              <a:t>auriculata</a:t>
            </a:r>
            <a:r>
              <a:rPr lang="en-GB" sz="2400" dirty="0" smtClean="0"/>
              <a:t>)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 descr="Blue-Plumbago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7128932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l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447800"/>
            <a:ext cx="5229225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762000"/>
            <a:ext cx="24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Aptenia</a:t>
            </a:r>
            <a:r>
              <a:rPr lang="en-US" sz="2400" dirty="0" smtClean="0"/>
              <a:t> </a:t>
            </a:r>
            <a:r>
              <a:rPr lang="en-US" sz="2400" dirty="0" err="1" smtClean="0"/>
              <a:t>cordiflora</a:t>
            </a:r>
            <a:endParaRPr lang="en-GB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sondos-adel@outlook.com</dc:creator>
  <cp:lastModifiedBy>sondos-adel@outlook.com</cp:lastModifiedBy>
  <cp:revision>12</cp:revision>
  <dcterms:created xsi:type="dcterms:W3CDTF">2020-04-11T10:37:29Z</dcterms:created>
  <dcterms:modified xsi:type="dcterms:W3CDTF">2020-04-22T09:45:06Z</dcterms:modified>
</cp:coreProperties>
</file>