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6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DDA6A-70C2-4A7E-B02E-FF1FCC0E740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716A0-EFA6-4A33-B2AE-A40669FC29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716A0-EFA6-4A33-B2AE-A40669FC292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3"/>
            <a:ext cx="4476751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1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B1A31-CFA6-48CC-A902-F57F9C0BA016}" type="datetimeFigureOut">
              <a:rPr lang="en-US" smtClean="0"/>
              <a:pPr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E8820-09BE-40F2-BE9D-7BBB8220D2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6858048" cy="500065"/>
          </a:xfrm>
        </p:spPr>
        <p:txBody>
          <a:bodyPr>
            <a:noAutofit/>
          </a:bodyPr>
          <a:lstStyle/>
          <a:p>
            <a:r>
              <a:rPr lang="ar-JO" sz="2800" dirty="0" smtClean="0"/>
              <a:t>رحلة في أرجاء الجامعة (2)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85786" y="1428736"/>
            <a:ext cx="2629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ar-JO" sz="2000" b="1" dirty="0"/>
              <a:t> </a:t>
            </a:r>
            <a:r>
              <a:rPr lang="en-US" sz="2000" b="1" dirty="0" err="1" smtClean="0"/>
              <a:t>platanus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orientalis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5" name="Picture 4" descr="89334343_195188304910489_892647987560316928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982381"/>
            <a:ext cx="3214710" cy="4661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438" y="2143116"/>
            <a:ext cx="371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 smtClean="0"/>
              <a:t>الشنار أو الدلب </a:t>
            </a:r>
          </a:p>
          <a:p>
            <a:pPr algn="r"/>
            <a:r>
              <a:rPr lang="ar-JO" dirty="0" smtClean="0"/>
              <a:t>شجرة متساقطة الاوراق محبة للمياه و تتواجد بشكل كبير في وادي الباذان ،زهرتها دائرية الشكل محاطة بأهداب، اوراقها مفصصة بشكل غائر،لحائها أملس،يصل ارتفاعها الى 15 متر.</a:t>
            </a:r>
            <a:endParaRPr lang="en-US" dirty="0"/>
          </a:p>
        </p:txBody>
      </p:sp>
      <p:pic>
        <p:nvPicPr>
          <p:cNvPr id="7" name="Picture 6" descr="Platanus_orientalis_-_ripe_fruit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857628"/>
            <a:ext cx="4143403" cy="26381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0826" y="42860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b="1" dirty="0" smtClean="0"/>
              <a:t>بستنة وايكولوجيا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72330" y="71435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b="1" dirty="0" smtClean="0"/>
              <a:t>سندس صالح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7148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15) </a:t>
            </a:r>
            <a:r>
              <a:rPr lang="en-US" sz="2400" b="1" dirty="0" err="1" smtClean="0"/>
              <a:t>Melia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azedarach</a:t>
            </a:r>
            <a:endParaRPr lang="en-US" sz="2400" b="1" dirty="0"/>
          </a:p>
        </p:txBody>
      </p:sp>
      <p:pic>
        <p:nvPicPr>
          <p:cNvPr id="3" name="Picture 2" descr="89229214_154655018940612_494717227046954598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1"/>
            <a:ext cx="3571900" cy="4762533"/>
          </a:xfrm>
          <a:prstGeom prst="rect">
            <a:avLst/>
          </a:prstGeom>
        </p:spPr>
      </p:pic>
      <p:pic>
        <p:nvPicPr>
          <p:cNvPr id="4" name="Picture 3" descr="1200px-Melia_azedarach_014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500042"/>
            <a:ext cx="4572000" cy="291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1934" y="3857628"/>
            <a:ext cx="4429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الزنزلخت</a:t>
            </a:r>
          </a:p>
          <a:p>
            <a:pPr algn="r" rtl="1"/>
            <a:r>
              <a:rPr lang="ar-JO" sz="2000" dirty="0" smtClean="0"/>
              <a:t>شجرة يصل ارتفاعها الى 8 متر، شكلها قببي، اوراقها مركبةلونها اخضر غامق،تتفتح الازهار في مجموعت بلون بنفسجي و قطرها لا يزيد عن 3سم، اما الثمار فتكون على شكل عناقيد صفراء اللون و هي بالحقيقة سامة جدا لذا ينصح بعدم زرعها بالقرب من الاطفال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7148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16) Lantana </a:t>
            </a:r>
            <a:r>
              <a:rPr lang="en-US" sz="2400" b="1" dirty="0" err="1" smtClean="0"/>
              <a:t>montevidensis</a:t>
            </a:r>
            <a:endParaRPr lang="en-US" sz="2400" b="1" dirty="0"/>
          </a:p>
        </p:txBody>
      </p:sp>
      <p:pic>
        <p:nvPicPr>
          <p:cNvPr id="3" name="Picture 2" descr="89549248_813169585832592_40547697037829734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285860"/>
            <a:ext cx="3476936" cy="3929090"/>
          </a:xfrm>
          <a:prstGeom prst="rect">
            <a:avLst/>
          </a:prstGeom>
        </p:spPr>
      </p:pic>
      <p:pic>
        <p:nvPicPr>
          <p:cNvPr id="4" name="Picture 3" descr="88166297_803362936851230_569447435781275648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14422"/>
            <a:ext cx="3375428" cy="4071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64291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17) Lantana </a:t>
            </a:r>
            <a:r>
              <a:rPr lang="en-US" sz="2400" b="1" dirty="0" err="1" smtClean="0"/>
              <a:t>camara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5500702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شجيرة متدلية للاسفل اوراقها بنفسجية ،تتفتح الزهرات في مجموعات، يصل طولها الى متر.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5500702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شجيرة متدلية للاسفل اوراقها خضراء و حجمها اكبر تتفتح الازهار بلون برتقالي و احمر ويصل طولها الى مترين.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18) </a:t>
            </a:r>
            <a:r>
              <a:rPr lang="en-US" sz="2400" b="1" dirty="0" err="1" smtClean="0"/>
              <a:t>Juniparus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horizantalis</a:t>
            </a:r>
            <a:endParaRPr lang="en-US" sz="2400" b="1" dirty="0"/>
          </a:p>
        </p:txBody>
      </p:sp>
      <p:pic>
        <p:nvPicPr>
          <p:cNvPr id="3" name="Picture 2" descr="89361418_1335569276625389_450595127658387865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00107"/>
            <a:ext cx="3358738" cy="3929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3438" y="42860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19) </a:t>
            </a:r>
            <a:r>
              <a:rPr lang="en-US" sz="2400" b="1" dirty="0" err="1" smtClean="0"/>
              <a:t>Roza</a:t>
            </a:r>
            <a:r>
              <a:rPr lang="en-US" b="1" dirty="0" smtClean="0"/>
              <a:t> </a:t>
            </a:r>
            <a:r>
              <a:rPr lang="en-US" sz="2400" b="1" dirty="0" err="1" smtClean="0"/>
              <a:t>grandiflora</a:t>
            </a:r>
            <a:r>
              <a:rPr lang="en-US" sz="2400" b="1" dirty="0" smtClean="0"/>
              <a:t> </a:t>
            </a:r>
            <a:endParaRPr lang="en-US" b="1" dirty="0"/>
          </a:p>
        </p:txBody>
      </p:sp>
      <p:pic>
        <p:nvPicPr>
          <p:cNvPr id="5" name="Picture 4" descr="88261693_237072687463894_834047001513636659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071546"/>
            <a:ext cx="3357586" cy="4143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5572140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شجيرة دائمة الخضرة من الابريات يصل ارتفاعها الى نص متر تنمو بشكل افقي، الاقماع تشبه التوت ذات لون ازرق شاحب.</a:t>
            </a:r>
            <a:endParaRPr lang="en-US" sz="2000" dirty="0"/>
          </a:p>
        </p:txBody>
      </p:sp>
      <p:pic>
        <p:nvPicPr>
          <p:cNvPr id="8" name="Picture 7" descr="800px-JuniperBer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929066"/>
            <a:ext cx="2428892" cy="1625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3504" y="5500702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ورد الجوري</a:t>
            </a:r>
          </a:p>
          <a:p>
            <a:pPr algn="r"/>
            <a:r>
              <a:rPr lang="ar-JO" dirty="0" smtClean="0"/>
              <a:t>شجيرة لون اوراقها اخضر مائل للحمرة و  تتفتح في الربيع بألوان  مختلفة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123061_754398308422996_39446871150061158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142985"/>
            <a:ext cx="3196548" cy="39290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28604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20) </a:t>
            </a:r>
            <a:r>
              <a:rPr lang="en-US" sz="2400" b="1" dirty="0" err="1" smtClean="0"/>
              <a:t>Ligustrum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lucidum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43504" y="428604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21) Poinciana</a:t>
            </a:r>
          </a:p>
        </p:txBody>
      </p:sp>
      <p:pic>
        <p:nvPicPr>
          <p:cNvPr id="5" name="Picture 4" descr="88253757_908953609536481_853469441485596262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071546"/>
            <a:ext cx="3500462" cy="3786190"/>
          </a:xfrm>
          <a:prstGeom prst="rect">
            <a:avLst/>
          </a:prstGeom>
        </p:spPr>
      </p:pic>
      <p:pic>
        <p:nvPicPr>
          <p:cNvPr id="6" name="Picture 5" descr="97553037-royal-poinciana-tree-in-blossom-delonix-regia-thailand-s-e-as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0636" y="4214819"/>
            <a:ext cx="2726140" cy="1643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248" y="5934670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شجرة غير ابرية شكلها أملس دائمة الخضر و جذعها املس،ازهارها تتفتح على شكل بتلات برتقالية أو حمراء اللون  اوراقها مركبة </a:t>
            </a:r>
            <a:endParaRPr lang="en-US" dirty="0"/>
          </a:p>
        </p:txBody>
      </p:sp>
      <p:pic>
        <p:nvPicPr>
          <p:cNvPr id="8" name="Picture 7" descr="ligustrumlucidum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480" y="3857628"/>
            <a:ext cx="2536017" cy="1690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5715016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 smtClean="0"/>
              <a:t>شجرة دائمة الخضرة لون ورقها اخضر غامق ثمارها على شكل عناقيد سوداء اللون جذعها  أملس تصل الى ارتفاع 5متر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3605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2) </a:t>
            </a:r>
            <a:r>
              <a:rPr lang="en-US" sz="2400" b="1" dirty="0" err="1" smtClean="0"/>
              <a:t>Lavandula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spica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hidcote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Picture 2" descr="89107496_559335284938334_7992327293336813568_n.jpg"/>
          <p:cNvPicPr>
            <a:picLocks noChangeAspect="1"/>
          </p:cNvPicPr>
          <p:nvPr/>
        </p:nvPicPr>
        <p:blipFill>
          <a:blip r:embed="rId2"/>
          <a:srcRect t="12195" r="4652"/>
          <a:stretch>
            <a:fillRect/>
          </a:stretch>
        </p:blipFill>
        <p:spPr>
          <a:xfrm>
            <a:off x="428596" y="928670"/>
            <a:ext cx="3403924" cy="3643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4786322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dirty="0" smtClean="0"/>
              <a:t>اللافندر</a:t>
            </a:r>
          </a:p>
          <a:p>
            <a:pPr algn="r"/>
            <a:r>
              <a:rPr lang="ar-JO" dirty="0" smtClean="0"/>
              <a:t>هي عبارة عن شجيرة تصل الى متر او اثنين ،ورقها خشن طولي ،رائحتها زكية،تستخدم لاطراف الحدائق او كفاصل بلاضافة للالوان الزاهية في الربيع و تستخدم في صنع الادوية و العطور 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6314" y="21429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3) </a:t>
            </a:r>
            <a:r>
              <a:rPr lang="en-US" sz="2400" b="1" dirty="0" err="1" smtClean="0"/>
              <a:t>Schinus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molle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6" name="Picture 5" descr="89017090_621279795358617_7566185113583616000_n.jpg"/>
          <p:cNvPicPr>
            <a:picLocks noChangeAspect="1"/>
          </p:cNvPicPr>
          <p:nvPr/>
        </p:nvPicPr>
        <p:blipFill>
          <a:blip r:embed="rId3" cstate="print"/>
          <a:srcRect b="15528"/>
          <a:stretch>
            <a:fillRect/>
          </a:stretch>
        </p:blipFill>
        <p:spPr>
          <a:xfrm>
            <a:off x="4286248" y="928670"/>
            <a:ext cx="2857520" cy="3357586"/>
          </a:xfrm>
          <a:prstGeom prst="rect">
            <a:avLst/>
          </a:prstGeom>
        </p:spPr>
      </p:pic>
      <p:pic>
        <p:nvPicPr>
          <p:cNvPr id="7" name="Picture 6" descr="Schinus_Mol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928670"/>
            <a:ext cx="1732354" cy="3357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48" y="4714884"/>
            <a:ext cx="4599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الفلفل الكاذب</a:t>
            </a:r>
          </a:p>
          <a:p>
            <a:pPr algn="r" rtl="1"/>
            <a:r>
              <a:rPr lang="ar-JO" dirty="0" smtClean="0"/>
              <a:t>شجرة خفيفة و ناعمة متدلية الاغصان ،اوراقها مركبة ناعمة، جذعها خشن، الثمار عبارة عن عناقيد متدلية حمراء اللون، تستخدم لتعطي ظل خفيف وليس كامل.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8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4) </a:t>
            </a:r>
            <a:r>
              <a:rPr lang="en-US" sz="2400" b="1" dirty="0" err="1" smtClean="0"/>
              <a:t>Viburnum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tinus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Picture 2" descr="88307208_226000421855622_720613916909607321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2571768" cy="3429024"/>
          </a:xfrm>
          <a:prstGeom prst="rect">
            <a:avLst/>
          </a:prstGeom>
        </p:spPr>
      </p:pic>
      <p:pic>
        <p:nvPicPr>
          <p:cNvPr id="5" name="Picture 4" descr="viburnum-tinus-feb-4_2_or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1142984"/>
            <a:ext cx="4910422" cy="3429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786" y="4857760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شجيرة دائمة الخضرة ، اوراقها من الامام ذات لون اخضر غامق و من الخلف اخضر فاتح، الازهار تتبرعم في مجموعات و الثمار تتكون على شكل عناقيد سوداء اللون، طولها من 2-4 متر، تستخدم كحاجز للفصل بين منطقتين و لتحقيق الامان </a:t>
            </a:r>
            <a:r>
              <a:rPr lang="en-US" sz="2000" dirty="0" smtClean="0"/>
              <a:t> (</a:t>
            </a:r>
            <a:r>
              <a:rPr lang="en-US" sz="2000" dirty="0" err="1" smtClean="0"/>
              <a:t>privicy</a:t>
            </a:r>
            <a:r>
              <a:rPr lang="en-US" sz="2000" dirty="0" smtClean="0"/>
              <a:t>)</a:t>
            </a:r>
            <a:r>
              <a:rPr lang="ar-JO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5) </a:t>
            </a:r>
            <a:r>
              <a:rPr lang="en-US" sz="2400" b="1" dirty="0" smtClean="0"/>
              <a:t>Callistemon</a:t>
            </a:r>
            <a:r>
              <a:rPr lang="en-US" sz="2400" dirty="0" smtClean="0"/>
              <a:t> </a:t>
            </a:r>
            <a:r>
              <a:rPr lang="en-US" sz="2400" b="1" dirty="0" err="1" smtClean="0"/>
              <a:t>viminalis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Picture 2" descr="89313305_642735159792845_551768672645100339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2643206" cy="3357585"/>
          </a:xfrm>
          <a:prstGeom prst="rect">
            <a:avLst/>
          </a:prstGeom>
        </p:spPr>
      </p:pic>
      <p:pic>
        <p:nvPicPr>
          <p:cNvPr id="4" name="Picture 3" descr="callistemon-viminalis-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857232"/>
            <a:ext cx="3429024" cy="335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450057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 err="1" smtClean="0"/>
              <a:t>malvia</a:t>
            </a:r>
            <a:endParaRPr lang="en-US" sz="2400" b="1" dirty="0"/>
          </a:p>
        </p:txBody>
      </p:sp>
      <p:pic>
        <p:nvPicPr>
          <p:cNvPr id="6" name="Picture 5" descr="mal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4429132"/>
            <a:ext cx="4857752" cy="2143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0826" y="1071546"/>
            <a:ext cx="2399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شجرة شكلها خشن، الثمار حمراء اللون تشبه الفرشاة، اوراقها طولية و ساقها املس، يصل ارتفاعها الى 3او4 متر، لا تتحمل البرودة في المناطق الجبلية مثل رام الله 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785918" y="5000636"/>
            <a:ext cx="1614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000" dirty="0" smtClean="0"/>
              <a:t>الخبيزة أو الخبازة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28992" y="285728"/>
            <a:ext cx="1906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Buttle</a:t>
            </a:r>
            <a:r>
              <a:rPr lang="en-US" sz="2400" dirty="0" smtClean="0"/>
              <a:t> </a:t>
            </a:r>
            <a:r>
              <a:rPr lang="en-US" sz="2400" dirty="0" err="1" smtClean="0"/>
              <a:t>prush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00042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7) </a:t>
            </a:r>
            <a:r>
              <a:rPr lang="en-US" sz="2400" b="1" dirty="0" err="1" smtClean="0"/>
              <a:t>Aracaria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excelsa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Picture 2" descr="88350748_1500426393463327_13811435855413248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3214710" cy="4071966"/>
          </a:xfrm>
          <a:prstGeom prst="rect">
            <a:avLst/>
          </a:prstGeom>
        </p:spPr>
      </p:pic>
      <p:pic>
        <p:nvPicPr>
          <p:cNvPr id="4" name="Picture 3" descr="89120791_3758883990818311_127955472408903680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142984"/>
            <a:ext cx="4143404" cy="4095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429264"/>
            <a:ext cx="742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شجرة من الابريات شكلها هرمي تصل الى ارتفاع 20-25 متر ملمسها حرشفي خشن ولا تتحمل البرودة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42860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8) </a:t>
            </a:r>
            <a:r>
              <a:rPr lang="en-US" sz="2400" b="1" dirty="0" err="1" smtClean="0"/>
              <a:t>Rosmarinus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officinalis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Picture 2" descr="88336080_250569112631357_44059484348848537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2981038" cy="3143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072074"/>
            <a:ext cx="3929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اكليل الجبل أو الروزملة</a:t>
            </a:r>
          </a:p>
          <a:p>
            <a:pPr algn="r" rtl="1"/>
            <a:r>
              <a:rPr lang="ar-JO" dirty="0" smtClean="0"/>
              <a:t>شجيرة يصل ارتفاعها الى مترين وهي من ذوات الفلتين (غير ابرية )، تزهر بلون البنفسجي ، يتم استخدامها كحواجز و نستطيع تشكيلها وهي خطرة ع الاطفال بسبب وجود النحل حولها بشكل كبير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42860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9) </a:t>
            </a:r>
            <a:r>
              <a:rPr lang="en-US" sz="2400" b="1" dirty="0" err="1" smtClean="0"/>
              <a:t>Santolina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chameacyparissus</a:t>
            </a:r>
            <a:endParaRPr lang="en-US" sz="2400" b="1" dirty="0"/>
          </a:p>
        </p:txBody>
      </p:sp>
      <p:pic>
        <p:nvPicPr>
          <p:cNvPr id="6" name="Picture 5" descr="89163445_545763329479817_120428565844983808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928670"/>
            <a:ext cx="3052351" cy="3357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4876" y="5429264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شجيرة تصل الى ارتفاع نص متر، اوراقها صغيرة سكنية اللون تتفتح الازهار بلون اصفر، تستخدم كحواجز و ذات رائحة زكية و لتغطية المساحات، تمنو في ظروف بيئية صعبة (في كل مكان)   </a:t>
            </a:r>
            <a:endParaRPr lang="en-US" dirty="0"/>
          </a:p>
        </p:txBody>
      </p:sp>
      <p:pic>
        <p:nvPicPr>
          <p:cNvPr id="8" name="Picture 7" descr="c6128b7e3d7d715428183460929bdf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3143248"/>
            <a:ext cx="2662017" cy="2207400"/>
          </a:xfrm>
          <a:prstGeom prst="rect">
            <a:avLst/>
          </a:prstGeom>
        </p:spPr>
      </p:pic>
      <p:pic>
        <p:nvPicPr>
          <p:cNvPr id="9" name="Picture 8" descr="rosemary_mozart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2571744"/>
            <a:ext cx="1644335" cy="2465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8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10) </a:t>
            </a:r>
            <a:r>
              <a:rPr lang="en-US" sz="2400" b="1" dirty="0" err="1" smtClean="0"/>
              <a:t>Cedrus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atlantica</a:t>
            </a:r>
            <a:endParaRPr lang="en-US" sz="2400" b="1" dirty="0"/>
          </a:p>
        </p:txBody>
      </p:sp>
      <p:pic>
        <p:nvPicPr>
          <p:cNvPr id="5" name="Picture 4" descr="89254802_2747854842001651_131396039283730022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3303990" cy="3457335"/>
          </a:xfrm>
          <a:prstGeom prst="rect">
            <a:avLst/>
          </a:prstGeom>
        </p:spPr>
      </p:pic>
      <p:pic>
        <p:nvPicPr>
          <p:cNvPr id="6" name="Picture 5" descr="89386742_483399899022699_13140201744870932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85728"/>
            <a:ext cx="4321981" cy="6000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72" y="4857760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الارز</a:t>
            </a:r>
          </a:p>
          <a:p>
            <a:pPr algn="r" rtl="1"/>
            <a:r>
              <a:rPr lang="ar-JO" sz="2000" dirty="0" smtClean="0"/>
              <a:t>شجرة يصل طولها الى 20 متر و اكثر اوراقها ابرية، ساقها خشن، الثمرة عبارة عن اكواز </a:t>
            </a:r>
            <a:r>
              <a:rPr lang="ar-JO" dirty="0" smtClean="0"/>
              <a:t>مدببة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428604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11) </a:t>
            </a:r>
            <a:r>
              <a:rPr lang="en-US" sz="2400" b="1" dirty="0" err="1" smtClean="0"/>
              <a:t>Nerium</a:t>
            </a:r>
            <a:r>
              <a:rPr lang="en-US" sz="2400" b="1" dirty="0" smtClean="0"/>
              <a:t> oleander  </a:t>
            </a:r>
            <a:endParaRPr lang="en-US" sz="2400" b="1" dirty="0"/>
          </a:p>
        </p:txBody>
      </p:sp>
      <p:pic>
        <p:nvPicPr>
          <p:cNvPr id="3" name="Picture 2" descr="88434913_224790732253312_456097554572194611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071546"/>
            <a:ext cx="3429024" cy="4071966"/>
          </a:xfrm>
          <a:prstGeom prst="rect">
            <a:avLst/>
          </a:prstGeom>
        </p:spPr>
      </p:pic>
      <p:pic>
        <p:nvPicPr>
          <p:cNvPr id="4" name="Picture 3" descr="Nerium_oleander_2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2571736" cy="2000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286388"/>
            <a:ext cx="5286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دفلة </a:t>
            </a:r>
          </a:p>
          <a:p>
            <a:pPr algn="r" rtl="1"/>
            <a:r>
              <a:rPr lang="ar-JO" sz="2000" dirty="0" smtClean="0"/>
              <a:t>شجيرة تصل الى مترين، تفضل العيش بالقرب من المياه لون ازهارها ابيض و زهري، سامة جدا بحيث ان ورقة واحدة تكفي للقتل.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929322" y="285728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12) Yucca </a:t>
            </a:r>
            <a:endParaRPr lang="en-US" sz="2400" b="1" dirty="0"/>
          </a:p>
        </p:txBody>
      </p:sp>
      <p:pic>
        <p:nvPicPr>
          <p:cNvPr id="7" name="Picture 6" descr="89199236_1121459408203382_3051976951351738368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857232"/>
            <a:ext cx="3000378" cy="4572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9322" y="5572140"/>
            <a:ext cx="300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شجيرة دائمة الخضرة  اوراقها مدببة  لا يحبذ زرعها في اماكن تواجد الاطفال.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0004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13) </a:t>
            </a:r>
            <a:r>
              <a:rPr lang="en-US" sz="2400" b="1" dirty="0" err="1" smtClean="0"/>
              <a:t>Dedonia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3" name="Picture 2" descr="89038064_2631409687090385_82652051070255104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3143272" cy="3786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9124" y="571480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14) </a:t>
            </a:r>
            <a:r>
              <a:rPr lang="en-US" sz="2400" b="1" dirty="0" err="1" smtClean="0"/>
              <a:t>Peargonum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grandiflorum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5357826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dirty="0" smtClean="0"/>
              <a:t>شجيرة دائمة الخضرة يصل ارتفاعها الى 2متر اوراقها ملساء  تستخدم كفاصل و يمكن تشكيلها وفقا للاستخدام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929190" y="1285860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 smtClean="0"/>
              <a:t>سأصلي</a:t>
            </a:r>
          </a:p>
          <a:p>
            <a:pPr algn="r" rtl="1"/>
            <a:r>
              <a:rPr lang="ar-JO" dirty="0" smtClean="0"/>
              <a:t>شجيرة دائمة الخضرة ذات ازهار ملونة زاهية تنمو في ظروف بيئية صعبة </a:t>
            </a:r>
            <a:endParaRPr lang="en-US" dirty="0"/>
          </a:p>
        </p:txBody>
      </p:sp>
      <p:pic>
        <p:nvPicPr>
          <p:cNvPr id="7" name="Picture 6" descr="665n3re9jlmu0ba6296gvn7vo85gtcesu5ck9hdt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2714620"/>
            <a:ext cx="4738694" cy="35857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608</Words>
  <Application>Microsoft Office PowerPoint</Application>
  <PresentationFormat>On-screen Show (4:3)</PresentationFormat>
  <Paragraphs>56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رحلة في أرجاء الجامعة (2)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رحلة في أرجاء الجامعة (2</dc:title>
  <dc:creator>ahmad saleh</dc:creator>
  <cp:lastModifiedBy>ahmad saleh</cp:lastModifiedBy>
  <cp:revision>62</cp:revision>
  <dcterms:created xsi:type="dcterms:W3CDTF">2020-03-09T15:35:17Z</dcterms:created>
  <dcterms:modified xsi:type="dcterms:W3CDTF">2020-03-10T11:44:25Z</dcterms:modified>
</cp:coreProperties>
</file>