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Century Schoolbook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gNrifkmj+bEvyvOXdHISUx1Xsn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Schoolbook-regular.fntdata"/><Relationship Id="rId14" Type="http://schemas.openxmlformats.org/officeDocument/2006/relationships/slide" Target="slides/slide9.xml"/><Relationship Id="rId17" Type="http://schemas.openxmlformats.org/officeDocument/2006/relationships/font" Target="fonts/CenturySchoolbook-italic.fntdata"/><Relationship Id="rId16" Type="http://schemas.openxmlformats.org/officeDocument/2006/relationships/font" Target="fonts/CenturySchoolbook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CenturySchoolboo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11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11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11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1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1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1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11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11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11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11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11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11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 rot="5400000">
            <a:off x="45418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" name="Google Shape;51;p13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Google Shape;54;p13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1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3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1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3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5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8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8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96" name="Google Shape;96;p18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18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1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18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8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19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2" name="Google Shape;112;p1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1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1" name="Google Shape;11;p10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21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ctrTitle"/>
          </p:nvPr>
        </p:nvSpPr>
        <p:spPr>
          <a:xfrm>
            <a:off x="914400" y="2971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US" sz="2800"/>
              <a:t>HORTICULTURE AND ICOLOGY </a:t>
            </a:r>
            <a:br>
              <a:rPr lang="en-US" sz="2800"/>
            </a:br>
            <a:r>
              <a:rPr lang="en-US" sz="2800"/>
              <a:t>ENPL236</a:t>
            </a:r>
            <a:br>
              <a:rPr lang="en-US" sz="2800"/>
            </a:br>
            <a:r>
              <a:rPr lang="en-US" sz="2800"/>
              <a:t>WILD PLANTS </a:t>
            </a:r>
            <a:br>
              <a:rPr lang="en-US" sz="2800"/>
            </a:br>
            <a:r>
              <a:rPr lang="en-US" sz="2800"/>
              <a:t>Amal DAR BADER </a:t>
            </a:r>
            <a:endParaRPr sz="2800"/>
          </a:p>
        </p:txBody>
      </p:sp>
      <p:pic>
        <p:nvPicPr>
          <p:cNvPr descr="https://tse1.mm.bing.net/th?id=OIP.6nzvu0LDzLb-DnLq2JhRpgHaCh&amp;pid=Api&amp;P=0&amp;w=527&amp;h=180" id="137" name="Google Shape;1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304800"/>
            <a:ext cx="4514850" cy="153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381000" y="-2286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TREES </a:t>
            </a:r>
            <a:endParaRPr/>
          </a:p>
        </p:txBody>
      </p:sp>
      <p:pic>
        <p:nvPicPr>
          <p:cNvPr descr="https://scontent.fjrs3-1.fna.fbcdn.net/v/t1.15752-9/98450433_714100852660041_5444771332954783744_n.jpg?_nc_cat=110&amp;_nc_sid=b96e70&amp;_nc_ohc=Ic28Wxt3ERcAX9qY2-E&amp;_nc_ht=scontent.fjrs3-1.fna&amp;oh=5bf21c387923f06ec31eb856ee7b3005&amp;oe=5EEAF611" id="143" name="Google Shape;1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048000"/>
            <a:ext cx="2251074" cy="3001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7995942_540948456592803_6589186710666477568_n.jpg?_nc_cat=103&amp;_nc_sid=b96e70&amp;_nc_ohc=W53qQD5nLbYAX_o6kPs&amp;_nc_ht=scontent.fjrs3-1.fna&amp;oh=75035534518f96a1b69120d867e4fbda&amp;oe=5EE952C4" id="144" name="Google Shape;14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3550" y="3048000"/>
            <a:ext cx="2266950" cy="302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9112692_707178840033393_5459080828250226688_n.jpg?_nc_cat=106&amp;_nc_sid=b96e70&amp;_nc_ohc=X3X5gejGZhcAX931hp3&amp;_nc_ht=scontent.fjrs3-1.fna&amp;oh=69c9208c7c885818dfa22ddf9f436457&amp;oe=5EE7D1E0" id="145" name="Google Shape;14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4200" y="3048000"/>
            <a:ext cx="2228850" cy="29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"/>
          <p:cNvSpPr txBox="1"/>
          <p:nvPr/>
        </p:nvSpPr>
        <p:spPr>
          <a:xfrm>
            <a:off x="762000" y="6211669"/>
            <a:ext cx="19688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كرز أحمر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Prunus Cerasus </a:t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6019800" y="6211669"/>
            <a:ext cx="1664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لوز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Prunus dulcis</a:t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3352800" y="6211669"/>
            <a:ext cx="17748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زيتون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Olea Europaea</a:t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5638800" y="838200"/>
            <a:ext cx="2286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soft green, compound, their flowers are white, edible or bark brown up to seven meters in length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609600" y="1066800"/>
            <a:ext cx="2286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smooth, longitudinal, green, red-red, bark red, edible, up to seven meters long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3352800" y="789800"/>
            <a:ext cx="22098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shiny, dark green and on the other side are white, the bark is solid gray, edible, and reaches a length of four meters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ontent.fjrs3-1.fna.fbcdn.net/v/t1.15752-9/100060208_968232643592587_4121941145456476160_n.jpg?_nc_cat=108&amp;_nc_sid=b96e70&amp;_nc_ohc=n--qEsyEhw4AX9kJSjO&amp;_nc_ht=scontent.fjrs3-1.fna&amp;oh=5951e76660364297189b80cf7acd195b&amp;oe=5EEB9A3A" id="156" name="Google Shape;1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590800"/>
            <a:ext cx="2365772" cy="3154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9425824_254077202463710_3885804586551738368_n.jpg?_nc_cat=106&amp;_nc_sid=b96e70&amp;_nc_ohc=LfNueRkRIokAX9fThsI&amp;_nc_ht=scontent.fjrs3-1.fna&amp;oh=44a9c6e827f6c5515788e1d1bc342a34&amp;oe=5EEB6D14" id="157" name="Google Shape;15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2590800"/>
            <a:ext cx="2400300" cy="3200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8432525_684299655477936_4230009678039351296_n.jpg?_nc_cat=100&amp;_nc_sid=b96e70&amp;_nc_ohc=mikI4udTvCAAX9LQ1XR&amp;_nc_ht=scontent.fjrs3-1.fna&amp;oh=ca961d506b1e9e441c3ec97e78256d6b&amp;oe=5EE8B898" id="158" name="Google Shape;15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2667000"/>
            <a:ext cx="2286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/>
          <p:nvPr/>
        </p:nvSpPr>
        <p:spPr>
          <a:xfrm>
            <a:off x="609600" y="5943600"/>
            <a:ext cx="20858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يكة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Yucca Treculeana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3276600" y="5943600"/>
            <a:ext cx="25074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سرو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Cupressus Lusitanica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6172200" y="5943600"/>
            <a:ext cx="20473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الليلك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Melia Azedarach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3124200" y="762000"/>
            <a:ext cx="2667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dark green, coarse, needle-shaped, conical, bark grayish-brown, up to twelve meters long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609600" y="685800"/>
            <a:ext cx="23622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green, shiny, succulent, long that ends with needle appendages. Its bark is a light brown layer of up to six meters in length.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5715000" y="685800"/>
            <a:ext cx="24384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dark green, soft compound, purple flowers, bark is solid gray, toxic, up to five meters long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type="title"/>
          </p:nvPr>
        </p:nvSpPr>
        <p:spPr>
          <a:xfrm>
            <a:off x="381000" y="-228600"/>
            <a:ext cx="4114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Shrubs</a:t>
            </a:r>
            <a:endParaRPr/>
          </a:p>
        </p:txBody>
      </p:sp>
      <p:sp>
        <p:nvSpPr>
          <p:cNvPr descr="blob:https://web.whatsapp.com/d3c2bb25-168a-4566-a0e2-24a7e81544f8" id="170" name="Google Shape;170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descr="blob:https://web.whatsapp.com/d3c2bb25-168a-4566-a0e2-24a7e81544f8" id="171" name="Google Shape;17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descr="blob:https://web.whatsapp.com/d3c2bb25-168a-4566-a0e2-24a7e81544f8" id="172" name="Google Shape;172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https://scontent.fjrs3-1.fna.fbcdn.net/v/t1.15752-9/98851701_623921215139855_2711124635889434624_n.jpg?_nc_cat=107&amp;_nc_sid=b96e70&amp;_nc_ohc=yQ7PluhNsQkAX-vMzTL&amp;_nc_ht=scontent.fjrs3-1.fna&amp;oh=f063b770ba3330cbb168eaefc6c71788&amp;oe=5EE87349" id="173" name="Google Shape;1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590800"/>
            <a:ext cx="2514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8437045_537688110238571_2546152390839500800_n.jpg?_nc_cat=110&amp;_nc_sid=b96e70&amp;_nc_ohc=hReBWLvlUHIAX94ZALB&amp;_nc_ht=scontent.fjrs3-1.fna&amp;oh=62d4bcf5d310e668dacb1d370d60ad08&amp;oe=5EEB6BF3" id="174" name="Google Shape;1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2590800"/>
            <a:ext cx="2514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8187229_1436859019854151_1775576159187107840_n.jpg?_nc_cat=103&amp;_nc_sid=b96e70&amp;_nc_ohc=YQlk8MzwXQoAX8x6uo1&amp;_nc_ht=scontent.fjrs3-1.fna&amp;oh=57a4bb4b08744afe9a10a8f1c4476455&amp;oe=5EE86EE2" id="175" name="Google Shape;17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2600" y="2590800"/>
            <a:ext cx="2514600" cy="335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/>
        </p:nvSpPr>
        <p:spPr>
          <a:xfrm>
            <a:off x="457200" y="6019800"/>
            <a:ext cx="20008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طيون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Pittricha Viscosa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3200400" y="6019800"/>
            <a:ext cx="2106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نعناع بري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Mentha Pulegium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5410200" y="6019800"/>
            <a:ext cx="27013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حصى اللبان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Rosmarinus Officinalis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304800" y="609600"/>
            <a:ext cx="24384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light green, compound longitudinal, velvety texture, and its bark is soft green, reaching a length of forty cm,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2971800" y="457200"/>
            <a:ext cx="21336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green to gray, compound, edible, and its bark is solid brown, with a length of thirty cm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5410200" y="457200"/>
            <a:ext cx="25908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dark green, longitudinal, soft, needle, violet flowers, bark, grayish-brown, up to forty cm long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ontent.fjrs3-1.fna.fbcdn.net/v/t1.15752-9/98359398_1189444584739345_5643955024036888576_n.jpg?_nc_cat=103&amp;_nc_sid=b96e70&amp;_nc_ohc=hzmSdGEIjgUAX_rw_cW&amp;_nc_ht=scontent.fjrs3-1.fna&amp;oh=ffcd86f1a84cd319b246ece5c14a708c&amp;oe=5EEA6C2F" id="186" name="Google Shape;1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667000"/>
            <a:ext cx="24574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7989202_715042709258783_6361842838874882048_n.jpg?_nc_cat=110&amp;_nc_sid=b96e70&amp;_nc_ohc=fkpDM31VutUAX_VThtv&amp;_nc_ht=scontent.fjrs3-1.fna&amp;oh=660153f88c2bbb8a1b37139d7e20998c&amp;oe=5EEA9A52" id="187" name="Google Shape;1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2667000"/>
            <a:ext cx="24574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8345085_271757800685210_1646988351628115968_n.jpg?_nc_cat=111&amp;_nc_sid=b96e70&amp;_nc_ohc=EODXOot8YqoAX-yjhq-&amp;_nc_ht=scontent.fjrs3-1.fna&amp;oh=dcb37887271b7526273be8b91aa566c3&amp;oe=5EE97E30" id="188" name="Google Shape;18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8800" y="2667000"/>
            <a:ext cx="2476500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"/>
          <p:cNvSpPr txBox="1"/>
          <p:nvPr/>
        </p:nvSpPr>
        <p:spPr>
          <a:xfrm>
            <a:off x="914400" y="6019800"/>
            <a:ext cx="13131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قنطريون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Centaurea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3352800" y="5943600"/>
            <a:ext cx="17748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صبر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Opuntia Ficus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6019800" y="5943600"/>
            <a:ext cx="16193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سأصلي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Pelargonium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304800" y="457200"/>
            <a:ext cx="2667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light green tending to gray, longitudinal, needle, thorny, yellow-orange flowers, medium-hard bark gray in color, reaching a length of thirty cm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2895600" y="381000"/>
            <a:ext cx="2590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green, very broad, bearing thorny apples, succulent, orange flowers, green succulent bark, edible up to two and a half meters long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715000" y="381000"/>
            <a:ext cx="23622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light green, broad, medium in size, soft, multi-colored flowers, bark brown, up to thirty cm in length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381000" y="0"/>
            <a:ext cx="58674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Annuals</a:t>
            </a:r>
            <a:endParaRPr/>
          </a:p>
        </p:txBody>
      </p:sp>
      <p:pic>
        <p:nvPicPr>
          <p:cNvPr descr="https://scontent.fjrs3-1.fna.fbcdn.net/v/t1.15752-9/98596243_253827585690327_6972458124598837248_n.jpg?_nc_cat=101&amp;_nc_sid=b96e70&amp;_nc_ohc=ZVXlElzMcWQAX8MqxWd&amp;_nc_ht=scontent.fjrs3-1.fna&amp;oh=2d23c16869dec217672037c9e91d30ec&amp;oe=5EE7F894" id="200" name="Google Shape;2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895600"/>
            <a:ext cx="2457449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8519266_2770347713075063_7875140519414726656_n.jpg?_nc_cat=102&amp;_nc_sid=b96e70&amp;_nc_ohc=rWEeSc52SfoAX-o3BpG&amp;_nc_ht=scontent.fjrs3-1.fna&amp;oh=36ff0cc5af8f84ff05ccf21d0e05d90d&amp;oe=5EEA3FBD" id="201" name="Google Shape;20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2895600"/>
            <a:ext cx="2438400" cy="3251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8807576_250780649328478_671787087581675520_n.jpg?_nc_cat=108&amp;_nc_sid=b96e70&amp;_nc_ohc=Q7cW3IpNXQQAX8dT0MF&amp;_nc_ht=scontent.fjrs3-1.fna&amp;oh=1f9b8e7d5f1afa3022efcca0d93cd7e2&amp;oe=5EE89B31" id="202" name="Google Shape;20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8800" y="2895600"/>
            <a:ext cx="2438400" cy="3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 txBox="1"/>
          <p:nvPr/>
        </p:nvSpPr>
        <p:spPr>
          <a:xfrm>
            <a:off x="457200" y="6096000"/>
            <a:ext cx="237917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شقائق النعمان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Anemone Coronaria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3505200" y="6211669"/>
            <a:ext cx="13292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أقحوان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Matricaria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5715000" y="6211669"/>
            <a:ext cx="23262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شعير الديب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Hordeum Marinum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609600" y="762000"/>
            <a:ext cx="2133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light green, lush, soft velvet, red flowers, green bark, up to ten cm long.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2971800" y="663476"/>
            <a:ext cx="25146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green, fresh, small longitudinally growing in groups, flowers are white with yellow, edible, and its bark is soft green, reaching a length of eight centimeters.</a:t>
            </a: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5638800" y="685800"/>
            <a:ext cx="2590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dark green, succulent, long and soft, fruits are spike shaped with feathery apples, their bark is soft yellow, reaching a length of ten cm.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ontent.fjrs3-1.fna.fbcdn.net/v/t1.15752-9/98731876_624930431433886_1166846067753353216_n.jpg?_nc_cat=102&amp;_nc_sid=b96e70&amp;_nc_ohc=GzbYbhudRnkAX90o9tz&amp;_nc_ht=scontent.fjrs3-1.fna&amp;oh=16e95af98a72297d9dd386e473f8fa04&amp;oe=5EE9D062" id="213" name="Google Shape;2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895600"/>
            <a:ext cx="24384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jrs3-1.fna.fbcdn.net/v/t1.15752-9/98944794_3225910307634299_7406108633034915840_n.jpg?_nc_cat=109&amp;_nc_sid=b96e70&amp;_nc_ohc=tvdZnLw-x8oAX8B7x7m&amp;_nc_ht=scontent.fjrs3-1.fna&amp;oh=2cf9dbbcb5ee3e2c6d28c06213fac4b0&amp;oe=5EE9CB2A" id="214" name="Google Shape;2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0350" y="2895600"/>
            <a:ext cx="2457450" cy="327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لا يتوفر وصف." id="215" name="Google Shape;21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2870200"/>
            <a:ext cx="2476500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/>
          <p:nvPr/>
        </p:nvSpPr>
        <p:spPr>
          <a:xfrm>
            <a:off x="685800" y="6211669"/>
            <a:ext cx="16658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خبيزة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Malva Pusilla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2743200" y="6211669"/>
            <a:ext cx="27751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بقدونس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Petro Selinum Crispum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5867400" y="6211669"/>
            <a:ext cx="18437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جزر بري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Paucus Caratu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381000" y="9144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dark green, rough, broad, edible, and have a soft, bitter, up to five cm length.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2895600" y="838200"/>
            <a:ext cx="23622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fresh green, small mushrooms, grow in groups, edible, and white flowers with a length of seven cm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5334000" y="762000"/>
            <a:ext cx="27432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green, small, succulent, needle, small white flowers that grow in large groups, and have a solid green border, reaching a length of one and a half meters</a:t>
            </a: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لا يتوفر وصف." id="226" name="Google Shape;2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819400"/>
            <a:ext cx="23241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لا يتوفر وصف." id="227" name="Google Shape;2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2819400"/>
            <a:ext cx="2400300" cy="32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 txBox="1"/>
          <p:nvPr/>
        </p:nvSpPr>
        <p:spPr>
          <a:xfrm>
            <a:off x="1828800" y="5943600"/>
            <a:ext cx="17011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شوفان بري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Avena Sterilis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4724400" y="5943600"/>
            <a:ext cx="19415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خس بري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Lactucsa Srriola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1752600" y="457200"/>
            <a:ext cx="25146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dark green, jagged, long ending with needle appendages, its fruits are small, needle, edible longitudinal, their bark is soft yellow, the length of which reaches a meter</a:t>
            </a: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4572000" y="304800"/>
            <a:ext cx="27432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Its leaves are dark green, and on the other side are gray, rough and longitudinal, carrying thorny appendages, their flowers are yellowish-white, and their bark is solid gray, reaching a length of thirty cm.</a:t>
            </a: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/>
          <p:nvPr>
            <p:ph type="title"/>
          </p:nvPr>
        </p:nvSpPr>
        <p:spPr>
          <a:xfrm>
            <a:off x="914400" y="24384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THE END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2020-05-19T14:41:25Z</dcterms:created>
  <dc:creator>DELL</dc:creator>
</cp:coreProperties>
</file>